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88" r:id="rId3"/>
    <p:sldId id="285" r:id="rId4"/>
    <p:sldId id="289" r:id="rId5"/>
    <p:sldId id="292" r:id="rId6"/>
    <p:sldId id="311" r:id="rId7"/>
    <p:sldId id="293" r:id="rId8"/>
    <p:sldId id="291" r:id="rId9"/>
    <p:sldId id="301" r:id="rId10"/>
    <p:sldId id="298" r:id="rId11"/>
    <p:sldId id="295" r:id="rId12"/>
    <p:sldId id="300" r:id="rId13"/>
    <p:sldId id="296" r:id="rId14"/>
    <p:sldId id="294" r:id="rId15"/>
    <p:sldId id="299" r:id="rId16"/>
    <p:sldId id="297" r:id="rId17"/>
    <p:sldId id="307" r:id="rId18"/>
    <p:sldId id="303" r:id="rId19"/>
    <p:sldId id="309" r:id="rId20"/>
    <p:sldId id="302" r:id="rId21"/>
    <p:sldId id="304" r:id="rId22"/>
    <p:sldId id="305" r:id="rId23"/>
    <p:sldId id="306" r:id="rId24"/>
    <p:sldId id="308" r:id="rId25"/>
    <p:sldId id="312" r:id="rId26"/>
    <p:sldId id="31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0D3903-994C-4A8D-A40C-13697C1D3162}">
          <p14:sldIdLst>
            <p14:sldId id="288"/>
            <p14:sldId id="285"/>
            <p14:sldId id="289"/>
            <p14:sldId id="292"/>
            <p14:sldId id="311"/>
            <p14:sldId id="293"/>
            <p14:sldId id="291"/>
            <p14:sldId id="301"/>
            <p14:sldId id="298"/>
            <p14:sldId id="295"/>
            <p14:sldId id="300"/>
            <p14:sldId id="296"/>
            <p14:sldId id="294"/>
            <p14:sldId id="299"/>
            <p14:sldId id="297"/>
            <p14:sldId id="307"/>
            <p14:sldId id="303"/>
            <p14:sldId id="309"/>
            <p14:sldId id="302"/>
            <p14:sldId id="304"/>
            <p14:sldId id="305"/>
            <p14:sldId id="306"/>
            <p14:sldId id="308"/>
            <p14:sldId id="312"/>
            <p14:sldId id="313"/>
          </p14:sldIdLst>
        </p14:section>
        <p14:section name="Раздел без заголовка" id="{53D6704E-D1A4-4169-8704-9DFB2C85B82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1EE"/>
    <a:srgbClr val="F3EBE7"/>
    <a:srgbClr val="F2E8EC"/>
    <a:srgbClr val="993366"/>
    <a:srgbClr val="990033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014" autoAdjust="0"/>
  </p:normalViewPr>
  <p:slideViewPr>
    <p:cSldViewPr snapToGrid="0">
      <p:cViewPr varScale="1">
        <p:scale>
          <a:sx n="67" d="100"/>
          <a:sy n="67" d="100"/>
        </p:scale>
        <p:origin x="121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2606242590802E-2"/>
          <c:y val="6.3716528106612533E-2"/>
          <c:w val="0.92981117223546284"/>
          <c:h val="0.87564570238520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34-4652-992A-85750738CF1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34-4652-992A-85750738CF1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34-4652-992A-85750738CF1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34-4652-992A-85750738CF13}"/>
              </c:ext>
            </c:extLst>
          </c:dPt>
          <c:dLbls>
            <c:dLbl>
              <c:idx val="0"/>
              <c:layout>
                <c:manualLayout>
                  <c:x val="2.4594114621961918E-3"/>
                  <c:y val="0.14943712171277548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bg1"/>
                        </a:solidFill>
                      </a:rPr>
                      <a:t>52 %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34-4652-992A-85750738CF1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767517728420231E-4"/>
                  <c:y val="0.15396683354042609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28 %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34-4652-992A-85750738CF1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89918281456103E-3"/>
                  <c:y val="0.1224125703119353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34-4652-992A-85750738CF1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7278215798643671E-3"/>
                  <c:y val="0.123700483538449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aseline="0" dirty="0">
                        <a:solidFill>
                          <a:schemeClr val="bg1"/>
                        </a:solidFill>
                      </a:rPr>
                      <a:t>10 %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434-4652-992A-85750738CF13}"/>
                </c:ext>
                <c:ext xmlns:c15="http://schemas.microsoft.com/office/drawing/2012/chart" uri="{CE6537A1-D6FC-4f65-9D91-7224C49458BB}">
                  <c15:layout>
                    <c:manualLayout>
                      <c:w val="8.7742249015748036E-2"/>
                      <c:h val="7.823437018735418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Administrare</c:v>
                </c:pt>
                <c:pt idx="1">
                  <c:v>Prescriere</c:v>
                </c:pt>
                <c:pt idx="2">
                  <c:v>Transcriere</c:v>
                </c:pt>
                <c:pt idx="3">
                  <c:v>Eliberare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28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434-4652-992A-85750738C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2373728"/>
        <c:axId val="2122370464"/>
      </c:barChart>
      <c:catAx>
        <c:axId val="212237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ru-RU"/>
          </a:p>
        </c:txPr>
        <c:crossAx val="2122370464"/>
        <c:crosses val="autoZero"/>
        <c:auto val="1"/>
        <c:lblAlgn val="ctr"/>
        <c:lblOffset val="100"/>
        <c:noMultiLvlLbl val="0"/>
      </c:catAx>
      <c:valAx>
        <c:axId val="212237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237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4EE4D-2CC9-450A-875B-6BD1FAA4075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3917B3-4A99-4483-8D88-10C2BBC3D408}">
      <dgm:prSet/>
      <dgm:spPr/>
      <dgm:t>
        <a:bodyPr/>
        <a:lstStyle/>
        <a:p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Problema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erorilor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medicale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relevantă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pentru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toate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țările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pe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toate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continentele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5369ECD-F026-40DC-BC84-2492774E4AD1}" type="parTrans" cxnId="{814EF1CC-0839-4209-A09F-900CB7E8DFD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45D40EA-DDB2-4CAC-BF65-E9096F5422E0}" type="sibTrans" cxnId="{814EF1CC-0839-4209-A09F-900CB7E8DFD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5F5574-2BDB-42FC-80CF-D00178792F76}">
      <dgm:prSet/>
      <dgm:spPr/>
      <dgm:t>
        <a:bodyPr/>
        <a:lstStyle/>
        <a:p>
          <a:r>
            <a:rPr lang="ro-MD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Țările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dezvoltate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au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adoptat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atitudine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proactivă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pentru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preveni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medicale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CE52C58-F7B6-4F2C-9662-D2B39DFD812F}" type="parTrans" cxnId="{A483475A-33D1-444B-9F3A-DC73DD13DBF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F5885F9-AE20-4BD4-98D5-F7BF50D46310}" type="sibTrans" cxnId="{A483475A-33D1-444B-9F3A-DC73DD13DBF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FB7C5F0-62F0-43F7-B07A-C0944AB80EA7}">
      <dgm:prSet/>
      <dgm:spPr/>
      <dgm:t>
        <a:bodyPr/>
        <a:lstStyle/>
        <a:p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Majoritatea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organizațiilor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au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ajuns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concluzia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că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fiecare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eroare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fatală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fost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precedată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aproximativ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329 de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neglijențe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minore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FAEE5E1-FDF2-43A7-ABE3-F4F6DB7529D4}" type="parTrans" cxnId="{6DB1A70E-A2A0-426B-A067-0F9C792174A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88CA452-940D-4658-9BE0-6445DD85BDA1}" type="sibTrans" cxnId="{6DB1A70E-A2A0-426B-A067-0F9C792174A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6340C6-E064-41B0-AF3F-9BC2BB4CEB21}">
      <dgm:prSet/>
      <dgm:spPr/>
      <dgm:t>
        <a:bodyPr/>
        <a:lstStyle/>
        <a:p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Aproximativ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50% 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din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toate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medicale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75%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din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reacțiile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adverse </a:t>
          </a:r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pot fi </a:t>
          </a:r>
          <a:r>
            <a:rPr lang="en-US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prevenite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prin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crearea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unui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sistem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unic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bine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stabilit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591130C-D6AF-4E34-BEA8-3DB28DF842C4}" type="parTrans" cxnId="{AA1819C8-DF9D-4D49-8FFC-4745CD8C22DF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C7BA970-7894-4A11-A312-11B5809C721C}" type="sibTrans" cxnId="{AA1819C8-DF9D-4D49-8FFC-4745CD8C22DF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0D0F5F-29FB-4947-8D10-1DBAFACDDF57}" type="pres">
      <dgm:prSet presAssocID="{F424EE4D-2CC9-450A-875B-6BD1FAA407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2F1C389-5F77-4A4B-806E-7598B2284E03}" type="pres">
      <dgm:prSet presAssocID="{293917B3-4A99-4483-8D88-10C2BBC3D408}" presName="thickLine" presStyleLbl="alignNode1" presStyleIdx="0" presStyleCnt="4"/>
      <dgm:spPr/>
    </dgm:pt>
    <dgm:pt modelId="{6907237C-7E58-4A8C-8190-E41846756B7F}" type="pres">
      <dgm:prSet presAssocID="{293917B3-4A99-4483-8D88-10C2BBC3D408}" presName="horz1" presStyleCnt="0"/>
      <dgm:spPr/>
    </dgm:pt>
    <dgm:pt modelId="{0FA3E9C8-9CB9-4B9B-BF80-9A8AFB162EB8}" type="pres">
      <dgm:prSet presAssocID="{293917B3-4A99-4483-8D88-10C2BBC3D408}" presName="tx1" presStyleLbl="revTx" presStyleIdx="0" presStyleCnt="4"/>
      <dgm:spPr/>
      <dgm:t>
        <a:bodyPr/>
        <a:lstStyle/>
        <a:p>
          <a:endParaRPr lang="ru-RU"/>
        </a:p>
      </dgm:t>
    </dgm:pt>
    <dgm:pt modelId="{358E8DA3-ED61-4864-BD72-9BA7BA1E76C7}" type="pres">
      <dgm:prSet presAssocID="{293917B3-4A99-4483-8D88-10C2BBC3D408}" presName="vert1" presStyleCnt="0"/>
      <dgm:spPr/>
    </dgm:pt>
    <dgm:pt modelId="{EBF61BF6-2563-4F13-AA9B-5C6529D99B54}" type="pres">
      <dgm:prSet presAssocID="{B95F5574-2BDB-42FC-80CF-D00178792F76}" presName="thickLine" presStyleLbl="alignNode1" presStyleIdx="1" presStyleCnt="4"/>
      <dgm:spPr/>
    </dgm:pt>
    <dgm:pt modelId="{30DA7F75-9B07-49E6-A9DA-4B98942DA0AB}" type="pres">
      <dgm:prSet presAssocID="{B95F5574-2BDB-42FC-80CF-D00178792F76}" presName="horz1" presStyleCnt="0"/>
      <dgm:spPr/>
    </dgm:pt>
    <dgm:pt modelId="{640FB202-76CB-4F7C-A44A-AC59FFD637D0}" type="pres">
      <dgm:prSet presAssocID="{B95F5574-2BDB-42FC-80CF-D00178792F76}" presName="tx1" presStyleLbl="revTx" presStyleIdx="1" presStyleCnt="4"/>
      <dgm:spPr/>
      <dgm:t>
        <a:bodyPr/>
        <a:lstStyle/>
        <a:p>
          <a:endParaRPr lang="ru-RU"/>
        </a:p>
      </dgm:t>
    </dgm:pt>
    <dgm:pt modelId="{451065ED-7CD4-4B4F-B56F-8D1A28F6E33F}" type="pres">
      <dgm:prSet presAssocID="{B95F5574-2BDB-42FC-80CF-D00178792F76}" presName="vert1" presStyleCnt="0"/>
      <dgm:spPr/>
    </dgm:pt>
    <dgm:pt modelId="{09C39DBC-B64E-4055-8608-EDB714F7A659}" type="pres">
      <dgm:prSet presAssocID="{2FB7C5F0-62F0-43F7-B07A-C0944AB80EA7}" presName="thickLine" presStyleLbl="alignNode1" presStyleIdx="2" presStyleCnt="4"/>
      <dgm:spPr/>
    </dgm:pt>
    <dgm:pt modelId="{15EFF94F-8E51-4165-90E8-1B834150FDF7}" type="pres">
      <dgm:prSet presAssocID="{2FB7C5F0-62F0-43F7-B07A-C0944AB80EA7}" presName="horz1" presStyleCnt="0"/>
      <dgm:spPr/>
    </dgm:pt>
    <dgm:pt modelId="{09902EDF-B206-40AD-BBD9-99131696B955}" type="pres">
      <dgm:prSet presAssocID="{2FB7C5F0-62F0-43F7-B07A-C0944AB80EA7}" presName="tx1" presStyleLbl="revTx" presStyleIdx="2" presStyleCnt="4"/>
      <dgm:spPr/>
      <dgm:t>
        <a:bodyPr/>
        <a:lstStyle/>
        <a:p>
          <a:endParaRPr lang="ru-RU"/>
        </a:p>
      </dgm:t>
    </dgm:pt>
    <dgm:pt modelId="{2FCFDE30-AC8F-428C-B9F4-6B0BCF108A5C}" type="pres">
      <dgm:prSet presAssocID="{2FB7C5F0-62F0-43F7-B07A-C0944AB80EA7}" presName="vert1" presStyleCnt="0"/>
      <dgm:spPr/>
    </dgm:pt>
    <dgm:pt modelId="{FC71B2B9-935C-4A7E-AEDF-56924F89D45C}" type="pres">
      <dgm:prSet presAssocID="{7B6340C6-E064-41B0-AF3F-9BC2BB4CEB21}" presName="thickLine" presStyleLbl="alignNode1" presStyleIdx="3" presStyleCnt="4"/>
      <dgm:spPr/>
    </dgm:pt>
    <dgm:pt modelId="{A7BCF360-BE19-4329-9F58-141C24964682}" type="pres">
      <dgm:prSet presAssocID="{7B6340C6-E064-41B0-AF3F-9BC2BB4CEB21}" presName="horz1" presStyleCnt="0"/>
      <dgm:spPr/>
    </dgm:pt>
    <dgm:pt modelId="{3B524845-D59E-48ED-829C-1FB1E236990E}" type="pres">
      <dgm:prSet presAssocID="{7B6340C6-E064-41B0-AF3F-9BC2BB4CEB21}" presName="tx1" presStyleLbl="revTx" presStyleIdx="3" presStyleCnt="4"/>
      <dgm:spPr/>
      <dgm:t>
        <a:bodyPr/>
        <a:lstStyle/>
        <a:p>
          <a:endParaRPr lang="ru-RU"/>
        </a:p>
      </dgm:t>
    </dgm:pt>
    <dgm:pt modelId="{06F92C49-75D0-4705-AC6D-57A2FD151E53}" type="pres">
      <dgm:prSet presAssocID="{7B6340C6-E064-41B0-AF3F-9BC2BB4CEB21}" presName="vert1" presStyleCnt="0"/>
      <dgm:spPr/>
    </dgm:pt>
  </dgm:ptLst>
  <dgm:cxnLst>
    <dgm:cxn modelId="{A483475A-33D1-444B-9F3A-DC73DD13DBF0}" srcId="{F424EE4D-2CC9-450A-875B-6BD1FAA40759}" destId="{B95F5574-2BDB-42FC-80CF-D00178792F76}" srcOrd="1" destOrd="0" parTransId="{6CE52C58-F7B6-4F2C-9662-D2B39DFD812F}" sibTransId="{6F5885F9-AE20-4BD4-98D5-F7BF50D46310}"/>
    <dgm:cxn modelId="{6DB1A70E-A2A0-426B-A067-0F9C792174A0}" srcId="{F424EE4D-2CC9-450A-875B-6BD1FAA40759}" destId="{2FB7C5F0-62F0-43F7-B07A-C0944AB80EA7}" srcOrd="2" destOrd="0" parTransId="{8FAEE5E1-FDF2-43A7-ABE3-F4F6DB7529D4}" sibTransId="{588CA452-940D-4658-9BE0-6445DD85BDA1}"/>
    <dgm:cxn modelId="{4D962D26-E446-4E3F-877E-5AB3206F4C0D}" type="presOf" srcId="{2FB7C5F0-62F0-43F7-B07A-C0944AB80EA7}" destId="{09902EDF-B206-40AD-BBD9-99131696B955}" srcOrd="0" destOrd="0" presId="urn:microsoft.com/office/officeart/2008/layout/LinedList"/>
    <dgm:cxn modelId="{4FDF127D-D948-4AEB-87F3-1BDA9B31DA86}" type="presOf" srcId="{F424EE4D-2CC9-450A-875B-6BD1FAA40759}" destId="{AD0D0F5F-29FB-4947-8D10-1DBAFACDDF57}" srcOrd="0" destOrd="0" presId="urn:microsoft.com/office/officeart/2008/layout/LinedList"/>
    <dgm:cxn modelId="{35748E19-9722-42FD-9179-09E1243358C9}" type="presOf" srcId="{7B6340C6-E064-41B0-AF3F-9BC2BB4CEB21}" destId="{3B524845-D59E-48ED-829C-1FB1E236990E}" srcOrd="0" destOrd="0" presId="urn:microsoft.com/office/officeart/2008/layout/LinedList"/>
    <dgm:cxn modelId="{814EF1CC-0839-4209-A09F-900CB7E8DFD7}" srcId="{F424EE4D-2CC9-450A-875B-6BD1FAA40759}" destId="{293917B3-4A99-4483-8D88-10C2BBC3D408}" srcOrd="0" destOrd="0" parTransId="{B5369ECD-F026-40DC-BC84-2492774E4AD1}" sibTransId="{B45D40EA-DDB2-4CAC-BF65-E9096F5422E0}"/>
    <dgm:cxn modelId="{4B29C8C5-7654-48E6-BD25-0DCE4179BCB8}" type="presOf" srcId="{B95F5574-2BDB-42FC-80CF-D00178792F76}" destId="{640FB202-76CB-4F7C-A44A-AC59FFD637D0}" srcOrd="0" destOrd="0" presId="urn:microsoft.com/office/officeart/2008/layout/LinedList"/>
    <dgm:cxn modelId="{887B096B-3656-4BDB-AEAC-94397C8AEB71}" type="presOf" srcId="{293917B3-4A99-4483-8D88-10C2BBC3D408}" destId="{0FA3E9C8-9CB9-4B9B-BF80-9A8AFB162EB8}" srcOrd="0" destOrd="0" presId="urn:microsoft.com/office/officeart/2008/layout/LinedList"/>
    <dgm:cxn modelId="{AA1819C8-DF9D-4D49-8FFC-4745CD8C22DF}" srcId="{F424EE4D-2CC9-450A-875B-6BD1FAA40759}" destId="{7B6340C6-E064-41B0-AF3F-9BC2BB4CEB21}" srcOrd="3" destOrd="0" parTransId="{0591130C-D6AF-4E34-BEA8-3DB28DF842C4}" sibTransId="{2C7BA970-7894-4A11-A312-11B5809C721C}"/>
    <dgm:cxn modelId="{65EB6285-1D57-4F61-82A9-88AE3305ED46}" type="presParOf" srcId="{AD0D0F5F-29FB-4947-8D10-1DBAFACDDF57}" destId="{72F1C389-5F77-4A4B-806E-7598B2284E03}" srcOrd="0" destOrd="0" presId="urn:microsoft.com/office/officeart/2008/layout/LinedList"/>
    <dgm:cxn modelId="{EAAA1490-5254-4FDD-AE96-6C80F3B03A14}" type="presParOf" srcId="{AD0D0F5F-29FB-4947-8D10-1DBAFACDDF57}" destId="{6907237C-7E58-4A8C-8190-E41846756B7F}" srcOrd="1" destOrd="0" presId="urn:microsoft.com/office/officeart/2008/layout/LinedList"/>
    <dgm:cxn modelId="{BAD50FE0-2B04-4AB6-B845-9DB235CFD5BB}" type="presParOf" srcId="{6907237C-7E58-4A8C-8190-E41846756B7F}" destId="{0FA3E9C8-9CB9-4B9B-BF80-9A8AFB162EB8}" srcOrd="0" destOrd="0" presId="urn:microsoft.com/office/officeart/2008/layout/LinedList"/>
    <dgm:cxn modelId="{AFC310F8-AFFD-45F3-B369-AA59A33BC2D6}" type="presParOf" srcId="{6907237C-7E58-4A8C-8190-E41846756B7F}" destId="{358E8DA3-ED61-4864-BD72-9BA7BA1E76C7}" srcOrd="1" destOrd="0" presId="urn:microsoft.com/office/officeart/2008/layout/LinedList"/>
    <dgm:cxn modelId="{6AFA0366-3732-44B4-9FFA-2278CE70B3E7}" type="presParOf" srcId="{AD0D0F5F-29FB-4947-8D10-1DBAFACDDF57}" destId="{EBF61BF6-2563-4F13-AA9B-5C6529D99B54}" srcOrd="2" destOrd="0" presId="urn:microsoft.com/office/officeart/2008/layout/LinedList"/>
    <dgm:cxn modelId="{CF44A3AF-E239-4C2D-85B2-0CBD039D4946}" type="presParOf" srcId="{AD0D0F5F-29FB-4947-8D10-1DBAFACDDF57}" destId="{30DA7F75-9B07-49E6-A9DA-4B98942DA0AB}" srcOrd="3" destOrd="0" presId="urn:microsoft.com/office/officeart/2008/layout/LinedList"/>
    <dgm:cxn modelId="{EA1369A6-E1DC-4469-B7B8-76D685AFF8C3}" type="presParOf" srcId="{30DA7F75-9B07-49E6-A9DA-4B98942DA0AB}" destId="{640FB202-76CB-4F7C-A44A-AC59FFD637D0}" srcOrd="0" destOrd="0" presId="urn:microsoft.com/office/officeart/2008/layout/LinedList"/>
    <dgm:cxn modelId="{1B3957D9-7F0B-480A-B3A4-89034309DE05}" type="presParOf" srcId="{30DA7F75-9B07-49E6-A9DA-4B98942DA0AB}" destId="{451065ED-7CD4-4B4F-B56F-8D1A28F6E33F}" srcOrd="1" destOrd="0" presId="urn:microsoft.com/office/officeart/2008/layout/LinedList"/>
    <dgm:cxn modelId="{25487E61-0386-488F-B4E8-EBA638851D25}" type="presParOf" srcId="{AD0D0F5F-29FB-4947-8D10-1DBAFACDDF57}" destId="{09C39DBC-B64E-4055-8608-EDB714F7A659}" srcOrd="4" destOrd="0" presId="urn:microsoft.com/office/officeart/2008/layout/LinedList"/>
    <dgm:cxn modelId="{16F1EB53-70D4-4935-975E-3057120D5AE3}" type="presParOf" srcId="{AD0D0F5F-29FB-4947-8D10-1DBAFACDDF57}" destId="{15EFF94F-8E51-4165-90E8-1B834150FDF7}" srcOrd="5" destOrd="0" presId="urn:microsoft.com/office/officeart/2008/layout/LinedList"/>
    <dgm:cxn modelId="{B2E25602-17DC-4C5F-BF24-F0E8291A65C2}" type="presParOf" srcId="{15EFF94F-8E51-4165-90E8-1B834150FDF7}" destId="{09902EDF-B206-40AD-BBD9-99131696B955}" srcOrd="0" destOrd="0" presId="urn:microsoft.com/office/officeart/2008/layout/LinedList"/>
    <dgm:cxn modelId="{8D8E5442-7597-4977-8755-F84FE7CF53F0}" type="presParOf" srcId="{15EFF94F-8E51-4165-90E8-1B834150FDF7}" destId="{2FCFDE30-AC8F-428C-B9F4-6B0BCF108A5C}" srcOrd="1" destOrd="0" presId="urn:microsoft.com/office/officeart/2008/layout/LinedList"/>
    <dgm:cxn modelId="{2756F273-5421-4CA6-8ED9-7D229F2520CE}" type="presParOf" srcId="{AD0D0F5F-29FB-4947-8D10-1DBAFACDDF57}" destId="{FC71B2B9-935C-4A7E-AEDF-56924F89D45C}" srcOrd="6" destOrd="0" presId="urn:microsoft.com/office/officeart/2008/layout/LinedList"/>
    <dgm:cxn modelId="{ACB22898-4876-4A67-B25F-535D6BE22AFD}" type="presParOf" srcId="{AD0D0F5F-29FB-4947-8D10-1DBAFACDDF57}" destId="{A7BCF360-BE19-4329-9F58-141C24964682}" srcOrd="7" destOrd="0" presId="urn:microsoft.com/office/officeart/2008/layout/LinedList"/>
    <dgm:cxn modelId="{764D9D1B-8C0A-4621-B4D7-ACC6751E8493}" type="presParOf" srcId="{A7BCF360-BE19-4329-9F58-141C24964682}" destId="{3B524845-D59E-48ED-829C-1FB1E236990E}" srcOrd="0" destOrd="0" presId="urn:microsoft.com/office/officeart/2008/layout/LinedList"/>
    <dgm:cxn modelId="{742569EF-04A3-46E2-A56C-5C0EDB206F14}" type="presParOf" srcId="{A7BCF360-BE19-4329-9F58-141C24964682}" destId="{06F92C49-75D0-4705-AC6D-57A2FD151E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140C6B-F2AD-4294-B6F6-8AD886F590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25AAAE9-2A7E-4550-9F33-06F8CED30F4F}">
      <dgm:prSet custT="1"/>
      <dgm:spPr/>
      <dgm:t>
        <a:bodyPr/>
        <a:lstStyle/>
        <a:p>
          <a:pPr rtl="0"/>
          <a:r>
            <a:rPr lang="ro-RO" sz="2200" dirty="0" smtClean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rorile</a:t>
          </a:r>
          <a:r>
            <a:rPr lang="en-US" sz="2200" dirty="0" smtClean="0">
              <a:latin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medicație</a:t>
          </a:r>
          <a:r>
            <a:rPr lang="en-US" sz="2200" dirty="0" smtClean="0">
              <a:latin typeface="Calibri" panose="020F0502020204030204" pitchFamily="34" charset="0"/>
              <a:cs typeface="Calibri" panose="020F0502020204030204" pitchFamily="34" charset="0"/>
            </a:rPr>
            <a:t> pot </a:t>
          </a:r>
          <a:r>
            <a:rPr lang="en-US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avea</a:t>
          </a:r>
          <a:r>
            <a:rPr lang="en-US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consecințe</a:t>
          </a:r>
          <a:r>
            <a:rPr lang="en-US" sz="2200" dirty="0" smtClean="0">
              <a:latin typeface="Calibri" panose="020F0502020204030204" pitchFamily="34" charset="0"/>
              <a:cs typeface="Calibri" panose="020F0502020204030204" pitchFamily="34" charset="0"/>
            </a:rPr>
            <a:t> grave </a:t>
          </a:r>
          <a:r>
            <a:rPr lang="en-US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asupra</a:t>
          </a:r>
          <a:r>
            <a:rPr lang="en-US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sănătății</a:t>
          </a:r>
          <a:r>
            <a:rPr lang="en-US" sz="2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dirty="0" err="1" smtClean="0">
              <a:latin typeface="Calibri" panose="020F0502020204030204" pitchFamily="34" charset="0"/>
              <a:cs typeface="Calibri" panose="020F0502020204030204" pitchFamily="34" charset="0"/>
            </a:rPr>
            <a:t>pacienților</a:t>
          </a:r>
          <a:r>
            <a:rPr lang="en-US" sz="2200" dirty="0" smtClean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AFD76B-66BA-4EFD-93A2-09ECCBC314AE}" type="parTrans" cxnId="{F7831EB3-9D52-4A78-A8A1-F3D1F7153B73}">
      <dgm:prSet/>
      <dgm:spPr/>
      <dgm:t>
        <a:bodyPr/>
        <a:lstStyle/>
        <a:p>
          <a:endParaRPr lang="ru-RU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2C7858-CE84-41FB-8FD6-1AF967F96727}" type="sibTrans" cxnId="{F7831EB3-9D52-4A78-A8A1-F3D1F7153B73}">
      <dgm:prSet/>
      <dgm:spPr/>
      <dgm:t>
        <a:bodyPr/>
        <a:lstStyle/>
        <a:p>
          <a:endParaRPr lang="ru-RU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95F8D1-6399-49DD-A550-D71C50CC5BAB}">
      <dgm:prSet custT="1"/>
      <dgm:spPr/>
      <dgm:t>
        <a:bodyPr/>
        <a:lstStyle/>
        <a:p>
          <a:pPr rtl="0"/>
          <a:r>
            <a:rPr lang="en-US" sz="2200" smtClean="0">
              <a:latin typeface="Calibri" panose="020F0502020204030204" pitchFamily="34" charset="0"/>
              <a:cs typeface="Calibri" panose="020F0502020204030204" pitchFamily="34" charset="0"/>
            </a:rPr>
            <a:t>Prin înțelegerea profundă a acestor erori și prin implementarea măsurilor adecvate de prevenire, putem reduce semnificativ riscurile asociate administrării medicamentelor. </a:t>
          </a:r>
          <a:endParaRPr lang="ru-RU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EECA0B-975E-4B7D-8601-E87022607E32}" type="parTrans" cxnId="{C17415E4-F490-4156-B8C3-D63F58A78EC3}">
      <dgm:prSet/>
      <dgm:spPr/>
      <dgm:t>
        <a:bodyPr/>
        <a:lstStyle/>
        <a:p>
          <a:endParaRPr lang="ru-RU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001FB3-3EFC-40C5-902A-F5AEC273A211}" type="sibTrans" cxnId="{C17415E4-F490-4156-B8C3-D63F58A78EC3}">
      <dgm:prSet/>
      <dgm:spPr/>
      <dgm:t>
        <a:bodyPr/>
        <a:lstStyle/>
        <a:p>
          <a:endParaRPr lang="ru-RU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B6409E-B919-4E40-80EF-896BBC47E43B}">
      <dgm:prSet custT="1"/>
      <dgm:spPr/>
      <dgm:t>
        <a:bodyPr/>
        <a:lstStyle/>
        <a:p>
          <a:pPr rtl="0"/>
          <a:r>
            <a:rPr lang="en-US" sz="2200" smtClean="0">
              <a:latin typeface="Calibri" panose="020F0502020204030204" pitchFamily="34" charset="0"/>
              <a:cs typeface="Calibri" panose="020F0502020204030204" pitchFamily="34" charset="0"/>
            </a:rPr>
            <a:t>Educația continuă a personalului medical și a pacienților, îmbunătățirea proceselor de prescriere și administrare a medicamentelor și adoptarea tehnologiilor inovatoare pot contribui la creșterea siguranței și calității îngrijirii medicale. </a:t>
          </a:r>
          <a:endParaRPr lang="ru-RU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99A7AF-E4C6-45DC-A32D-E50667487A1F}" type="parTrans" cxnId="{E41B7976-BE2A-4092-8377-4B7B62FA1FEB}">
      <dgm:prSet/>
      <dgm:spPr/>
      <dgm:t>
        <a:bodyPr/>
        <a:lstStyle/>
        <a:p>
          <a:endParaRPr lang="ru-RU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76BC79-C1E0-48AB-9382-6042D64C0FC0}" type="sibTrans" cxnId="{E41B7976-BE2A-4092-8377-4B7B62FA1FEB}">
      <dgm:prSet/>
      <dgm:spPr/>
      <dgm:t>
        <a:bodyPr/>
        <a:lstStyle/>
        <a:p>
          <a:endParaRPr lang="ru-RU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14BCD8-2930-48D7-AE46-F50365C97A11}">
      <dgm:prSet custT="1"/>
      <dgm:spPr/>
      <dgm:t>
        <a:bodyPr/>
        <a:lstStyle/>
        <a:p>
          <a:pPr rtl="0"/>
          <a:r>
            <a:rPr lang="en-US" sz="2200" smtClean="0">
              <a:latin typeface="Calibri" panose="020F0502020204030204" pitchFamily="34" charset="0"/>
              <a:cs typeface="Calibri" panose="020F0502020204030204" pitchFamily="34" charset="0"/>
            </a:rPr>
            <a:t>Să fim conștienți și responsabili în practica noastră medicală, pentru a asigura un mediu sigur și benefic pentru toți cei implicați.</a:t>
          </a:r>
          <a:endParaRPr lang="ru-RU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7B7C25-23DA-425C-A244-085FF764794B}" type="parTrans" cxnId="{21F8945A-9CCC-4597-B594-987A97052DCC}">
      <dgm:prSet/>
      <dgm:spPr/>
      <dgm:t>
        <a:bodyPr/>
        <a:lstStyle/>
        <a:p>
          <a:endParaRPr lang="ru-RU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3D3330-3726-40FE-B17E-FD3E4E4865D9}" type="sibTrans" cxnId="{21F8945A-9CCC-4597-B594-987A97052DCC}">
      <dgm:prSet/>
      <dgm:spPr/>
      <dgm:t>
        <a:bodyPr/>
        <a:lstStyle/>
        <a:p>
          <a:endParaRPr lang="ru-RU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CC2728-48B8-4D46-9B29-6E699BA8AF45}" type="pres">
      <dgm:prSet presAssocID="{99140C6B-F2AD-4294-B6F6-8AD886F590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34C5B09-DA7D-46BC-A90B-FF0621674593}" type="pres">
      <dgm:prSet presAssocID="{F25AAAE9-2A7E-4550-9F33-06F8CED30F4F}" presName="thickLine" presStyleLbl="alignNode1" presStyleIdx="0" presStyleCnt="4"/>
      <dgm:spPr/>
    </dgm:pt>
    <dgm:pt modelId="{EF4DB4B0-BB96-4BE8-976F-65A18ED3A138}" type="pres">
      <dgm:prSet presAssocID="{F25AAAE9-2A7E-4550-9F33-06F8CED30F4F}" presName="horz1" presStyleCnt="0"/>
      <dgm:spPr/>
    </dgm:pt>
    <dgm:pt modelId="{880D19DB-3179-4830-8877-DF402234C867}" type="pres">
      <dgm:prSet presAssocID="{F25AAAE9-2A7E-4550-9F33-06F8CED30F4F}" presName="tx1" presStyleLbl="revTx" presStyleIdx="0" presStyleCnt="4"/>
      <dgm:spPr/>
      <dgm:t>
        <a:bodyPr/>
        <a:lstStyle/>
        <a:p>
          <a:endParaRPr lang="ru-RU"/>
        </a:p>
      </dgm:t>
    </dgm:pt>
    <dgm:pt modelId="{8532F4FE-C7EF-450A-BD52-25A79B7A7CBB}" type="pres">
      <dgm:prSet presAssocID="{F25AAAE9-2A7E-4550-9F33-06F8CED30F4F}" presName="vert1" presStyleCnt="0"/>
      <dgm:spPr/>
    </dgm:pt>
    <dgm:pt modelId="{41364D1A-A317-46E9-8B19-5AADBCA96E90}" type="pres">
      <dgm:prSet presAssocID="{2995F8D1-6399-49DD-A550-D71C50CC5BAB}" presName="thickLine" presStyleLbl="alignNode1" presStyleIdx="1" presStyleCnt="4"/>
      <dgm:spPr/>
    </dgm:pt>
    <dgm:pt modelId="{5FE92105-35ED-46F1-9A95-B078D1417896}" type="pres">
      <dgm:prSet presAssocID="{2995F8D1-6399-49DD-A550-D71C50CC5BAB}" presName="horz1" presStyleCnt="0"/>
      <dgm:spPr/>
    </dgm:pt>
    <dgm:pt modelId="{630D53CB-8209-4E22-AE6E-137F306761EC}" type="pres">
      <dgm:prSet presAssocID="{2995F8D1-6399-49DD-A550-D71C50CC5BAB}" presName="tx1" presStyleLbl="revTx" presStyleIdx="1" presStyleCnt="4"/>
      <dgm:spPr/>
      <dgm:t>
        <a:bodyPr/>
        <a:lstStyle/>
        <a:p>
          <a:endParaRPr lang="ru-RU"/>
        </a:p>
      </dgm:t>
    </dgm:pt>
    <dgm:pt modelId="{96E1C323-3FAE-4B62-AEED-BA38718C458E}" type="pres">
      <dgm:prSet presAssocID="{2995F8D1-6399-49DD-A550-D71C50CC5BAB}" presName="vert1" presStyleCnt="0"/>
      <dgm:spPr/>
    </dgm:pt>
    <dgm:pt modelId="{37F25A55-B300-46FE-8A43-E98FFDB0A3A2}" type="pres">
      <dgm:prSet presAssocID="{C6B6409E-B919-4E40-80EF-896BBC47E43B}" presName="thickLine" presStyleLbl="alignNode1" presStyleIdx="2" presStyleCnt="4"/>
      <dgm:spPr/>
    </dgm:pt>
    <dgm:pt modelId="{180588E6-9095-4D4B-985E-13E715B80FC7}" type="pres">
      <dgm:prSet presAssocID="{C6B6409E-B919-4E40-80EF-896BBC47E43B}" presName="horz1" presStyleCnt="0"/>
      <dgm:spPr/>
    </dgm:pt>
    <dgm:pt modelId="{9610B724-65B7-47A8-B410-0A9182E6B0D7}" type="pres">
      <dgm:prSet presAssocID="{C6B6409E-B919-4E40-80EF-896BBC47E43B}" presName="tx1" presStyleLbl="revTx" presStyleIdx="2" presStyleCnt="4"/>
      <dgm:spPr/>
      <dgm:t>
        <a:bodyPr/>
        <a:lstStyle/>
        <a:p>
          <a:endParaRPr lang="ru-RU"/>
        </a:p>
      </dgm:t>
    </dgm:pt>
    <dgm:pt modelId="{9DE6636C-0757-4AC0-8958-4327CDA7D391}" type="pres">
      <dgm:prSet presAssocID="{C6B6409E-B919-4E40-80EF-896BBC47E43B}" presName="vert1" presStyleCnt="0"/>
      <dgm:spPr/>
    </dgm:pt>
    <dgm:pt modelId="{6B7CFC58-7A1C-4E9F-B840-3ED1A34A96E7}" type="pres">
      <dgm:prSet presAssocID="{8F14BCD8-2930-48D7-AE46-F50365C97A11}" presName="thickLine" presStyleLbl="alignNode1" presStyleIdx="3" presStyleCnt="4"/>
      <dgm:spPr/>
    </dgm:pt>
    <dgm:pt modelId="{766911AE-3ED5-4DF5-A244-3371932C45A1}" type="pres">
      <dgm:prSet presAssocID="{8F14BCD8-2930-48D7-AE46-F50365C97A11}" presName="horz1" presStyleCnt="0"/>
      <dgm:spPr/>
    </dgm:pt>
    <dgm:pt modelId="{D71023AF-0A8F-4C8F-9837-8358CCE6F17F}" type="pres">
      <dgm:prSet presAssocID="{8F14BCD8-2930-48D7-AE46-F50365C97A11}" presName="tx1" presStyleLbl="revTx" presStyleIdx="3" presStyleCnt="4"/>
      <dgm:spPr/>
      <dgm:t>
        <a:bodyPr/>
        <a:lstStyle/>
        <a:p>
          <a:endParaRPr lang="ru-RU"/>
        </a:p>
      </dgm:t>
    </dgm:pt>
    <dgm:pt modelId="{28D15862-A40D-442A-B9ED-20849B7DED98}" type="pres">
      <dgm:prSet presAssocID="{8F14BCD8-2930-48D7-AE46-F50365C97A11}" presName="vert1" presStyleCnt="0"/>
      <dgm:spPr/>
    </dgm:pt>
  </dgm:ptLst>
  <dgm:cxnLst>
    <dgm:cxn modelId="{F7831EB3-9D52-4A78-A8A1-F3D1F7153B73}" srcId="{99140C6B-F2AD-4294-B6F6-8AD886F59003}" destId="{F25AAAE9-2A7E-4550-9F33-06F8CED30F4F}" srcOrd="0" destOrd="0" parTransId="{BEAFD76B-66BA-4EFD-93A2-09ECCBC314AE}" sibTransId="{462C7858-CE84-41FB-8FD6-1AF967F96727}"/>
    <dgm:cxn modelId="{21F8945A-9CCC-4597-B594-987A97052DCC}" srcId="{99140C6B-F2AD-4294-B6F6-8AD886F59003}" destId="{8F14BCD8-2930-48D7-AE46-F50365C97A11}" srcOrd="3" destOrd="0" parTransId="{957B7C25-23DA-425C-A244-085FF764794B}" sibTransId="{2D3D3330-3726-40FE-B17E-FD3E4E4865D9}"/>
    <dgm:cxn modelId="{C17415E4-F490-4156-B8C3-D63F58A78EC3}" srcId="{99140C6B-F2AD-4294-B6F6-8AD886F59003}" destId="{2995F8D1-6399-49DD-A550-D71C50CC5BAB}" srcOrd="1" destOrd="0" parTransId="{CBEECA0B-975E-4B7D-8601-E87022607E32}" sibTransId="{EF001FB3-3EFC-40C5-902A-F5AEC273A211}"/>
    <dgm:cxn modelId="{E41B7976-BE2A-4092-8377-4B7B62FA1FEB}" srcId="{99140C6B-F2AD-4294-B6F6-8AD886F59003}" destId="{C6B6409E-B919-4E40-80EF-896BBC47E43B}" srcOrd="2" destOrd="0" parTransId="{3A99A7AF-E4C6-45DC-A32D-E50667487A1F}" sibTransId="{0476BC79-C1E0-48AB-9382-6042D64C0FC0}"/>
    <dgm:cxn modelId="{40569F9E-AB51-44DD-B37E-C19C3CBD5BB9}" type="presOf" srcId="{8F14BCD8-2930-48D7-AE46-F50365C97A11}" destId="{D71023AF-0A8F-4C8F-9837-8358CCE6F17F}" srcOrd="0" destOrd="0" presId="urn:microsoft.com/office/officeart/2008/layout/LinedList"/>
    <dgm:cxn modelId="{3D18DCCE-D280-435E-815A-537C00EAAF25}" type="presOf" srcId="{99140C6B-F2AD-4294-B6F6-8AD886F59003}" destId="{E7CC2728-48B8-4D46-9B29-6E699BA8AF45}" srcOrd="0" destOrd="0" presId="urn:microsoft.com/office/officeart/2008/layout/LinedList"/>
    <dgm:cxn modelId="{99207D52-E933-41B7-9D67-C18AEB8A7798}" type="presOf" srcId="{2995F8D1-6399-49DD-A550-D71C50CC5BAB}" destId="{630D53CB-8209-4E22-AE6E-137F306761EC}" srcOrd="0" destOrd="0" presId="urn:microsoft.com/office/officeart/2008/layout/LinedList"/>
    <dgm:cxn modelId="{2B40FD1C-3992-461F-8103-98564C656E79}" type="presOf" srcId="{C6B6409E-B919-4E40-80EF-896BBC47E43B}" destId="{9610B724-65B7-47A8-B410-0A9182E6B0D7}" srcOrd="0" destOrd="0" presId="urn:microsoft.com/office/officeart/2008/layout/LinedList"/>
    <dgm:cxn modelId="{78DC9EB2-973C-4549-8F1D-EA6AA49518ED}" type="presOf" srcId="{F25AAAE9-2A7E-4550-9F33-06F8CED30F4F}" destId="{880D19DB-3179-4830-8877-DF402234C867}" srcOrd="0" destOrd="0" presId="urn:microsoft.com/office/officeart/2008/layout/LinedList"/>
    <dgm:cxn modelId="{6ACD615D-FA04-4DD0-A1B4-62D426B69F8B}" type="presParOf" srcId="{E7CC2728-48B8-4D46-9B29-6E699BA8AF45}" destId="{134C5B09-DA7D-46BC-A90B-FF0621674593}" srcOrd="0" destOrd="0" presId="urn:microsoft.com/office/officeart/2008/layout/LinedList"/>
    <dgm:cxn modelId="{2945D6E3-2F77-435B-9F60-AD0DFE0C2788}" type="presParOf" srcId="{E7CC2728-48B8-4D46-9B29-6E699BA8AF45}" destId="{EF4DB4B0-BB96-4BE8-976F-65A18ED3A138}" srcOrd="1" destOrd="0" presId="urn:microsoft.com/office/officeart/2008/layout/LinedList"/>
    <dgm:cxn modelId="{81B0C710-103E-40E4-B161-906D7E075A45}" type="presParOf" srcId="{EF4DB4B0-BB96-4BE8-976F-65A18ED3A138}" destId="{880D19DB-3179-4830-8877-DF402234C867}" srcOrd="0" destOrd="0" presId="urn:microsoft.com/office/officeart/2008/layout/LinedList"/>
    <dgm:cxn modelId="{F086F3C9-68AC-440B-AEB0-63F77F4C3826}" type="presParOf" srcId="{EF4DB4B0-BB96-4BE8-976F-65A18ED3A138}" destId="{8532F4FE-C7EF-450A-BD52-25A79B7A7CBB}" srcOrd="1" destOrd="0" presId="urn:microsoft.com/office/officeart/2008/layout/LinedList"/>
    <dgm:cxn modelId="{69828F3A-DFF0-4553-8D92-1B7C1781C032}" type="presParOf" srcId="{E7CC2728-48B8-4D46-9B29-6E699BA8AF45}" destId="{41364D1A-A317-46E9-8B19-5AADBCA96E90}" srcOrd="2" destOrd="0" presId="urn:microsoft.com/office/officeart/2008/layout/LinedList"/>
    <dgm:cxn modelId="{1D4324DA-8D1A-43B2-BBD4-A68E1096A40E}" type="presParOf" srcId="{E7CC2728-48B8-4D46-9B29-6E699BA8AF45}" destId="{5FE92105-35ED-46F1-9A95-B078D1417896}" srcOrd="3" destOrd="0" presId="urn:microsoft.com/office/officeart/2008/layout/LinedList"/>
    <dgm:cxn modelId="{56744E16-B0B3-413E-9F84-77B7B2499584}" type="presParOf" srcId="{5FE92105-35ED-46F1-9A95-B078D1417896}" destId="{630D53CB-8209-4E22-AE6E-137F306761EC}" srcOrd="0" destOrd="0" presId="urn:microsoft.com/office/officeart/2008/layout/LinedList"/>
    <dgm:cxn modelId="{708A43B4-F127-4193-8BE8-CE9520CCE00B}" type="presParOf" srcId="{5FE92105-35ED-46F1-9A95-B078D1417896}" destId="{96E1C323-3FAE-4B62-AEED-BA38718C458E}" srcOrd="1" destOrd="0" presId="urn:microsoft.com/office/officeart/2008/layout/LinedList"/>
    <dgm:cxn modelId="{5C8185D9-CF01-419E-85B4-5ABC25C359C7}" type="presParOf" srcId="{E7CC2728-48B8-4D46-9B29-6E699BA8AF45}" destId="{37F25A55-B300-46FE-8A43-E98FFDB0A3A2}" srcOrd="4" destOrd="0" presId="urn:microsoft.com/office/officeart/2008/layout/LinedList"/>
    <dgm:cxn modelId="{C7387B5A-7D3C-463E-AF2A-F57EB049222E}" type="presParOf" srcId="{E7CC2728-48B8-4D46-9B29-6E699BA8AF45}" destId="{180588E6-9095-4D4B-985E-13E715B80FC7}" srcOrd="5" destOrd="0" presId="urn:microsoft.com/office/officeart/2008/layout/LinedList"/>
    <dgm:cxn modelId="{5D2D0BF8-7AFB-4CAE-9E66-961485FAD1B1}" type="presParOf" srcId="{180588E6-9095-4D4B-985E-13E715B80FC7}" destId="{9610B724-65B7-47A8-B410-0A9182E6B0D7}" srcOrd="0" destOrd="0" presId="urn:microsoft.com/office/officeart/2008/layout/LinedList"/>
    <dgm:cxn modelId="{AFD08EC6-230C-4417-BC3F-9E627488FB05}" type="presParOf" srcId="{180588E6-9095-4D4B-985E-13E715B80FC7}" destId="{9DE6636C-0757-4AC0-8958-4327CDA7D391}" srcOrd="1" destOrd="0" presId="urn:microsoft.com/office/officeart/2008/layout/LinedList"/>
    <dgm:cxn modelId="{186BC6D5-D68E-4974-A2B1-364CD51DEC7C}" type="presParOf" srcId="{E7CC2728-48B8-4D46-9B29-6E699BA8AF45}" destId="{6B7CFC58-7A1C-4E9F-B840-3ED1A34A96E7}" srcOrd="6" destOrd="0" presId="urn:microsoft.com/office/officeart/2008/layout/LinedList"/>
    <dgm:cxn modelId="{D67F4151-AC9F-4EAD-ACD4-2E234B490E10}" type="presParOf" srcId="{E7CC2728-48B8-4D46-9B29-6E699BA8AF45}" destId="{766911AE-3ED5-4DF5-A244-3371932C45A1}" srcOrd="7" destOrd="0" presId="urn:microsoft.com/office/officeart/2008/layout/LinedList"/>
    <dgm:cxn modelId="{F5000F9D-3973-4BF3-BD7C-511C427A5CBE}" type="presParOf" srcId="{766911AE-3ED5-4DF5-A244-3371932C45A1}" destId="{D71023AF-0A8F-4C8F-9837-8358CCE6F17F}" srcOrd="0" destOrd="0" presId="urn:microsoft.com/office/officeart/2008/layout/LinedList"/>
    <dgm:cxn modelId="{2E9C08EE-AB51-49FE-A741-CA614698E973}" type="presParOf" srcId="{766911AE-3ED5-4DF5-A244-3371932C45A1}" destId="{28D15862-A40D-442A-B9ED-20849B7DED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B9048A-E039-4DB6-891C-547EC19773A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22F12D-398A-49EF-A901-40588C6474DF}">
      <dgm:prSet phldrT="[Текст]" custT="1"/>
      <dgm:spPr/>
      <dgm:t>
        <a:bodyPr/>
        <a:lstStyle/>
        <a:p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Facto</a:t>
          </a:r>
          <a:r>
            <a:rPr lang="ro-MD" sz="24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US" sz="2400" kern="1200" dirty="0" err="1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4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umani</a:t>
          </a:r>
          <a:endParaRPr lang="ru-RU" sz="24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1D8384-EF80-423F-88F1-B1F6B4622B1D}" type="parTrans" cxnId="{897A05AC-BB7F-4728-84E0-D0140F15FC62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1B7E94F-F6EA-4E0D-8284-E8A4AFE66DA7}" type="sibTrans" cxnId="{897A05AC-BB7F-4728-84E0-D0140F15FC62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9C27745-DD06-4DC8-8C30-762C1B954CB8}">
      <dgm:prSet phldrT="[Текст]"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ro-MD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en-US" sz="20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oseala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6F07506-15A5-4D84-BFF4-15A50045FE54}" type="parTrans" cxnId="{0141E9E0-DDC7-40B9-89D4-8CD81ABACD94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9D0693E-E1D7-4479-873C-074A737D9003}" type="sibTrans" cxnId="{0141E9E0-DDC7-40B9-89D4-8CD81ABACD94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59B25D9-9141-4722-BA14-7CD046423B86}">
      <dgm:prSet phldrT="[Текст]" custT="1"/>
      <dgm:spPr/>
      <dgm:t>
        <a:bodyPr/>
        <a:lstStyle/>
        <a:p>
          <a:r>
            <a:rPr lang="en-US" sz="20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Stres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4493EA-6138-4C07-B4B7-6543A31E793E}" type="parTrans" cxnId="{11F309AA-E392-430D-ACEC-3C4F9DB7A38C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E4DE43C-97BE-4CF9-BAE6-09060DE54D3D}" type="sibTrans" cxnId="{11F309AA-E392-430D-ACEC-3C4F9DB7A38C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913FB1E-8C5F-4E19-BAD3-7F21EE5FD076}">
      <dgm:prSet phldrT="[Текст]" custT="1"/>
      <dgm:spPr/>
      <dgm:t>
        <a:bodyPr/>
        <a:lstStyle/>
        <a:p>
          <a:r>
            <a:rPr lang="en-US" sz="20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Lipsa</a:t>
          </a: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ro-RO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cunoștințe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D3E0D85-1A30-4D8F-AE12-E1F2DC9BB0C3}" type="parTrans" cxnId="{C39699EA-9B21-4E2A-AB57-493AAFFD8A6F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BFA7227-DD83-4E07-B755-A23EAEA2D9B9}" type="sibTrans" cxnId="{C39699EA-9B21-4E2A-AB57-493AAFFD8A6F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921ABF7-0BDD-4C84-8FA7-851ECD0EBC6F}">
      <dgm:prSet phldrT="[Текст]" custT="1"/>
      <dgm:spPr/>
      <dgm:t>
        <a:bodyPr/>
        <a:lstStyle/>
        <a:p>
          <a:r>
            <a:rPr lang="ro-MD" sz="24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Factori de mediu</a:t>
          </a:r>
          <a:endParaRPr lang="ru-RU" sz="2400" kern="1200" dirty="0">
            <a:solidFill>
              <a:srgbClr val="333333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21722C8-1E3F-4BDC-8C28-D284EA4182D9}" type="parTrans" cxnId="{5C6BD4B5-4ED2-45B3-8507-469CBA24D9E9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C7E1518-999C-4741-A67B-0FB3E07B4B9F}" type="sibTrans" cxnId="{5C6BD4B5-4ED2-45B3-8507-469CBA24D9E9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37B3D6-2ED3-4D96-AF96-2939969CF56C}">
      <dgm:prSet phldrT="[Текст]" custT="1"/>
      <dgm:spPr/>
      <dgm:t>
        <a:bodyPr/>
        <a:lstStyle/>
        <a:p>
          <a:r>
            <a:rPr lang="ro-MD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Lipsa de resurse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A33F1EF-EE9E-4F24-83E1-95BD0FFC603E}" type="parTrans" cxnId="{815FE8B3-1E75-4BE6-95FF-84F8C81EE411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739A82-C2B5-4FD2-A7A7-803DC2A859D5}" type="sibTrans" cxnId="{815FE8B3-1E75-4BE6-95FF-84F8C81EE411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BED452D-1DF7-493F-BEB0-9BD5A93B7D26}">
      <dgm:prSet phldrT="[Текст]" custT="1"/>
      <dgm:spPr/>
      <dgm:t>
        <a:bodyPr/>
        <a:lstStyle/>
        <a:p>
          <a:r>
            <a:rPr lang="ro-MD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Condiții de lucru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4EE840-F1EC-4BD9-9936-1897F1FE21EA}" type="parTrans" cxnId="{0712126F-F7DF-4988-9BE5-295E42B0FAC6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C42A6E8-2C4B-41D6-B276-95FC5714C98A}" type="sibTrans" cxnId="{0712126F-F7DF-4988-9BE5-295E42B0FAC6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3BC5525-08BC-4B20-BB7D-108D7A869674}">
      <dgm:prSet phldrT="[Текст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24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Factori de sistem</a:t>
          </a:r>
          <a:endParaRPr lang="ru-RU" sz="2400" kern="1200" dirty="0">
            <a:solidFill>
              <a:srgbClr val="333333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33A4072-AC2F-42DE-B981-DCD237F0D2CE}" type="parTrans" cxnId="{139C9D97-2595-4660-AC60-22770B41F396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4AF2A2-CBB5-4C3C-A5D4-E11126355134}" type="sibTrans" cxnId="{139C9D97-2595-4660-AC60-22770B41F396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FA4A5D5-5D90-452D-BAC9-745A9AD017FB}">
      <dgm:prSet phldrT="[Текст]" custT="1"/>
      <dgm:spPr/>
      <dgm:t>
        <a:bodyPr/>
        <a:lstStyle/>
        <a:p>
          <a:r>
            <a:rPr lang="ro-MD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Lipsa protocoalelor clare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561DD53-836F-4B2A-B2C2-AA64A39D051E}" type="parTrans" cxnId="{C3FA0F39-77FA-45C0-BCAF-0F0128528878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3151739-4903-4FAF-8EBB-2347CE3B26C9}" type="sibTrans" cxnId="{C3FA0F39-77FA-45C0-BCAF-0F0128528878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250F44F-EE2D-44EB-9646-6A6D1F3D00DB}">
      <dgm:prSet phldrT="[Текст]" custT="1"/>
      <dgm:spPr/>
      <dgm:t>
        <a:bodyPr/>
        <a:lstStyle/>
        <a:p>
          <a:r>
            <a:rPr lang="ro-MD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Comunicare deficitară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F7F324-3D5D-498F-8C33-DC5BC252925F}" type="parTrans" cxnId="{2623E433-0362-4968-80DB-FCD56C84A3C6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7CF0AA-217A-4430-A18D-D0EE80ECE494}" type="sibTrans" cxnId="{2623E433-0362-4968-80DB-FCD56C84A3C6}">
      <dgm:prSet/>
      <dgm:spPr/>
      <dgm:t>
        <a:bodyPr/>
        <a:lstStyle/>
        <a:p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2DE5AAE-5427-4D6A-90EB-23FB51319F1B}">
      <dgm:prSet phldrT="[Текст]" custT="1"/>
      <dgm:spPr/>
      <dgm:t>
        <a:bodyPr/>
        <a:lstStyle/>
        <a:p>
          <a:r>
            <a:rPr lang="ro-MD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Etichetele 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543E825-D028-449E-889F-9BDBE2D9AEF7}" type="parTrans" cxnId="{21A574F8-6D36-4CC4-AA05-A2E825384269}">
      <dgm:prSet/>
      <dgm:spPr/>
      <dgm:t>
        <a:bodyPr/>
        <a:lstStyle/>
        <a:p>
          <a:endParaRPr lang="ru-RU"/>
        </a:p>
      </dgm:t>
    </dgm:pt>
    <dgm:pt modelId="{6B6B357C-11AF-49ED-9EF6-149222A06F0B}" type="sibTrans" cxnId="{21A574F8-6D36-4CC4-AA05-A2E825384269}">
      <dgm:prSet/>
      <dgm:spPr/>
      <dgm:t>
        <a:bodyPr/>
        <a:lstStyle/>
        <a:p>
          <a:endParaRPr lang="ru-RU"/>
        </a:p>
      </dgm:t>
    </dgm:pt>
    <dgm:pt modelId="{3E0F9052-E3C5-492A-B831-67163D10E059}">
      <dgm:prSet phldrT="[Текст]" custT="1"/>
      <dgm:spPr/>
      <dgm:t>
        <a:bodyPr/>
        <a:lstStyle/>
        <a:p>
          <a:r>
            <a:rPr lang="ro-MD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Procese ineficiente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F124B74-A951-4468-84C3-7E2BE36AF29D}" type="parTrans" cxnId="{0EA1F69E-5310-440C-9407-25E49864E141}">
      <dgm:prSet/>
      <dgm:spPr/>
      <dgm:t>
        <a:bodyPr/>
        <a:lstStyle/>
        <a:p>
          <a:endParaRPr lang="ru-RU"/>
        </a:p>
      </dgm:t>
    </dgm:pt>
    <dgm:pt modelId="{BA64A40D-B431-44A3-A2CA-28491F3D5DE6}" type="sibTrans" cxnId="{0EA1F69E-5310-440C-9407-25E49864E141}">
      <dgm:prSet/>
      <dgm:spPr/>
      <dgm:t>
        <a:bodyPr/>
        <a:lstStyle/>
        <a:p>
          <a:endParaRPr lang="ru-RU"/>
        </a:p>
      </dgm:t>
    </dgm:pt>
    <dgm:pt modelId="{550ADDB2-9F64-4FAA-9090-D3CEDE04EC58}" type="pres">
      <dgm:prSet presAssocID="{E8B9048A-E039-4DB6-891C-547EC19773A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B2B295E-CF67-452D-BB16-4B7FC27907C9}" type="pres">
      <dgm:prSet presAssocID="{2D22F12D-398A-49EF-A901-40588C6474DF}" presName="root" presStyleCnt="0">
        <dgm:presLayoutVars>
          <dgm:chMax/>
          <dgm:chPref/>
        </dgm:presLayoutVars>
      </dgm:prSet>
      <dgm:spPr/>
    </dgm:pt>
    <dgm:pt modelId="{E7330AA9-F218-4AF2-A4BF-75B12930E8B7}" type="pres">
      <dgm:prSet presAssocID="{2D22F12D-398A-49EF-A901-40588C6474DF}" presName="rootComposite" presStyleCnt="0">
        <dgm:presLayoutVars/>
      </dgm:prSet>
      <dgm:spPr/>
    </dgm:pt>
    <dgm:pt modelId="{C731AF4A-C525-4A46-8EFD-EC256B128802}" type="pres">
      <dgm:prSet presAssocID="{2D22F12D-398A-49EF-A901-40588C6474DF}" presName="ParentAccent" presStyleLbl="alignNode1" presStyleIdx="0" presStyleCnt="3"/>
      <dgm:spPr/>
    </dgm:pt>
    <dgm:pt modelId="{2BEDD1EC-7B66-4818-B752-373BA9DD7F90}" type="pres">
      <dgm:prSet presAssocID="{2D22F12D-398A-49EF-A901-40588C6474DF}" presName="ParentSmallAccent" presStyleLbl="fgAcc1" presStyleIdx="0" presStyleCnt="3"/>
      <dgm:spPr/>
    </dgm:pt>
    <dgm:pt modelId="{05F6643D-3E7B-4BC2-A41B-DD3FB1803E56}" type="pres">
      <dgm:prSet presAssocID="{2D22F12D-398A-49EF-A901-40588C6474DF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0526F-715E-4B7E-808B-A40DEA5F8AD3}" type="pres">
      <dgm:prSet presAssocID="{2D22F12D-398A-49EF-A901-40588C6474DF}" presName="childShape" presStyleCnt="0">
        <dgm:presLayoutVars>
          <dgm:chMax val="0"/>
          <dgm:chPref val="0"/>
        </dgm:presLayoutVars>
      </dgm:prSet>
      <dgm:spPr/>
    </dgm:pt>
    <dgm:pt modelId="{02255C6A-7406-45AF-A74C-48C956113C33}" type="pres">
      <dgm:prSet presAssocID="{09C27745-DD06-4DC8-8C30-762C1B954CB8}" presName="childComposite" presStyleCnt="0">
        <dgm:presLayoutVars>
          <dgm:chMax val="0"/>
          <dgm:chPref val="0"/>
        </dgm:presLayoutVars>
      </dgm:prSet>
      <dgm:spPr/>
    </dgm:pt>
    <dgm:pt modelId="{A80F1E78-D951-4487-B647-6E4DB77BB80E}" type="pres">
      <dgm:prSet presAssocID="{09C27745-DD06-4DC8-8C30-762C1B954CB8}" presName="ChildAccent" presStyleLbl="solidFgAcc1" presStyleIdx="0" presStyleCnt="9"/>
      <dgm:spPr/>
    </dgm:pt>
    <dgm:pt modelId="{5C26D25A-03DF-468A-B2E4-7DBA8C93AA2C}" type="pres">
      <dgm:prSet presAssocID="{09C27745-DD06-4DC8-8C30-762C1B954CB8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CF19F-3568-4C64-BB61-4D7776E7AB61}" type="pres">
      <dgm:prSet presAssocID="{959B25D9-9141-4722-BA14-7CD046423B86}" presName="childComposite" presStyleCnt="0">
        <dgm:presLayoutVars>
          <dgm:chMax val="0"/>
          <dgm:chPref val="0"/>
        </dgm:presLayoutVars>
      </dgm:prSet>
      <dgm:spPr/>
    </dgm:pt>
    <dgm:pt modelId="{6C131317-7275-4DC3-873F-C4197ED9E6C5}" type="pres">
      <dgm:prSet presAssocID="{959B25D9-9141-4722-BA14-7CD046423B86}" presName="ChildAccent" presStyleLbl="solidFgAcc1" presStyleIdx="1" presStyleCnt="9"/>
      <dgm:spPr/>
    </dgm:pt>
    <dgm:pt modelId="{2054CF37-C2C5-45A7-9906-C39C04EAB736}" type="pres">
      <dgm:prSet presAssocID="{959B25D9-9141-4722-BA14-7CD046423B86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6A0EA-162E-419A-A0E3-EA2315ABCD6B}" type="pres">
      <dgm:prSet presAssocID="{4913FB1E-8C5F-4E19-BAD3-7F21EE5FD076}" presName="childComposite" presStyleCnt="0">
        <dgm:presLayoutVars>
          <dgm:chMax val="0"/>
          <dgm:chPref val="0"/>
        </dgm:presLayoutVars>
      </dgm:prSet>
      <dgm:spPr/>
    </dgm:pt>
    <dgm:pt modelId="{C3AD6996-86E1-4F29-9B1C-34E221A99F4B}" type="pres">
      <dgm:prSet presAssocID="{4913FB1E-8C5F-4E19-BAD3-7F21EE5FD076}" presName="ChildAccent" presStyleLbl="solidFgAcc1" presStyleIdx="2" presStyleCnt="9"/>
      <dgm:spPr/>
    </dgm:pt>
    <dgm:pt modelId="{E95DFA05-F06F-4F0C-8D09-8F52C1F0B44D}" type="pres">
      <dgm:prSet presAssocID="{4913FB1E-8C5F-4E19-BAD3-7F21EE5FD076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EEF92-3266-4215-94D3-7738661E1E21}" type="pres">
      <dgm:prSet presAssocID="{B921ABF7-0BDD-4C84-8FA7-851ECD0EBC6F}" presName="root" presStyleCnt="0">
        <dgm:presLayoutVars>
          <dgm:chMax/>
          <dgm:chPref/>
        </dgm:presLayoutVars>
      </dgm:prSet>
      <dgm:spPr/>
    </dgm:pt>
    <dgm:pt modelId="{6E52BBCE-3C7C-4B5A-9381-BD48780C1A9D}" type="pres">
      <dgm:prSet presAssocID="{B921ABF7-0BDD-4C84-8FA7-851ECD0EBC6F}" presName="rootComposite" presStyleCnt="0">
        <dgm:presLayoutVars/>
      </dgm:prSet>
      <dgm:spPr/>
    </dgm:pt>
    <dgm:pt modelId="{4F4073B2-CAB6-4959-B0BE-CE11D6AD4DD9}" type="pres">
      <dgm:prSet presAssocID="{B921ABF7-0BDD-4C84-8FA7-851ECD0EBC6F}" presName="ParentAccent" presStyleLbl="alignNode1" presStyleIdx="1" presStyleCnt="3"/>
      <dgm:spPr/>
    </dgm:pt>
    <dgm:pt modelId="{073C2FD9-A777-4E82-854A-200541A6013F}" type="pres">
      <dgm:prSet presAssocID="{B921ABF7-0BDD-4C84-8FA7-851ECD0EBC6F}" presName="ParentSmallAccent" presStyleLbl="fgAcc1" presStyleIdx="1" presStyleCnt="3"/>
      <dgm:spPr/>
    </dgm:pt>
    <dgm:pt modelId="{C649A87D-44EB-4C1A-955A-FD19164DD917}" type="pres">
      <dgm:prSet presAssocID="{B921ABF7-0BDD-4C84-8FA7-851ECD0EBC6F}" presName="Parent" presStyleLbl="revTx" presStyleIdx="4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645FD-BB55-44EE-8F2F-33D2790C2587}" type="pres">
      <dgm:prSet presAssocID="{B921ABF7-0BDD-4C84-8FA7-851ECD0EBC6F}" presName="childShape" presStyleCnt="0">
        <dgm:presLayoutVars>
          <dgm:chMax val="0"/>
          <dgm:chPref val="0"/>
        </dgm:presLayoutVars>
      </dgm:prSet>
      <dgm:spPr/>
    </dgm:pt>
    <dgm:pt modelId="{EFC87652-E277-408F-92A1-A3C66E265B93}" type="pres">
      <dgm:prSet presAssocID="{2A37B3D6-2ED3-4D96-AF96-2939969CF56C}" presName="childComposite" presStyleCnt="0">
        <dgm:presLayoutVars>
          <dgm:chMax val="0"/>
          <dgm:chPref val="0"/>
        </dgm:presLayoutVars>
      </dgm:prSet>
      <dgm:spPr/>
    </dgm:pt>
    <dgm:pt modelId="{2272F57E-2D00-41AD-9CD3-080F4881CB19}" type="pres">
      <dgm:prSet presAssocID="{2A37B3D6-2ED3-4D96-AF96-2939969CF56C}" presName="ChildAccent" presStyleLbl="solidFgAcc1" presStyleIdx="3" presStyleCnt="9"/>
      <dgm:spPr/>
    </dgm:pt>
    <dgm:pt modelId="{947D495F-13A8-4B4D-9B51-DD39BBAEF993}" type="pres">
      <dgm:prSet presAssocID="{2A37B3D6-2ED3-4D96-AF96-2939969CF56C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4280F-B2ED-434F-BFEF-B0345EA1469B}" type="pres">
      <dgm:prSet presAssocID="{EBED452D-1DF7-493F-BEB0-9BD5A93B7D26}" presName="childComposite" presStyleCnt="0">
        <dgm:presLayoutVars>
          <dgm:chMax val="0"/>
          <dgm:chPref val="0"/>
        </dgm:presLayoutVars>
      </dgm:prSet>
      <dgm:spPr/>
    </dgm:pt>
    <dgm:pt modelId="{F2F8C576-E5D0-4459-9C9E-ED300C828C9E}" type="pres">
      <dgm:prSet presAssocID="{EBED452D-1DF7-493F-BEB0-9BD5A93B7D26}" presName="ChildAccent" presStyleLbl="solidFgAcc1" presStyleIdx="4" presStyleCnt="9"/>
      <dgm:spPr/>
    </dgm:pt>
    <dgm:pt modelId="{635E2F35-E19E-4ACB-9E7C-F5D7576B6FE1}" type="pres">
      <dgm:prSet presAssocID="{EBED452D-1DF7-493F-BEB0-9BD5A93B7D26}" presName="Child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302F2-5755-4B7B-8CC6-FAFC6EEEDDDC}" type="pres">
      <dgm:prSet presAssocID="{12DE5AAE-5427-4D6A-90EB-23FB51319F1B}" presName="childComposite" presStyleCnt="0">
        <dgm:presLayoutVars>
          <dgm:chMax val="0"/>
          <dgm:chPref val="0"/>
        </dgm:presLayoutVars>
      </dgm:prSet>
      <dgm:spPr/>
    </dgm:pt>
    <dgm:pt modelId="{CA1C8030-8C95-4D64-B8D5-DFAE21F4201C}" type="pres">
      <dgm:prSet presAssocID="{12DE5AAE-5427-4D6A-90EB-23FB51319F1B}" presName="ChildAccent" presStyleLbl="solidFgAcc1" presStyleIdx="5" presStyleCnt="9"/>
      <dgm:spPr/>
    </dgm:pt>
    <dgm:pt modelId="{911EDB4F-9C5F-4C24-887B-3136705A47EC}" type="pres">
      <dgm:prSet presAssocID="{12DE5AAE-5427-4D6A-90EB-23FB51319F1B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B260D-13FB-4CB3-9FB0-31A8898121FC}" type="pres">
      <dgm:prSet presAssocID="{33BC5525-08BC-4B20-BB7D-108D7A869674}" presName="root" presStyleCnt="0">
        <dgm:presLayoutVars>
          <dgm:chMax/>
          <dgm:chPref/>
        </dgm:presLayoutVars>
      </dgm:prSet>
      <dgm:spPr/>
    </dgm:pt>
    <dgm:pt modelId="{7A9CA69C-6DAC-490E-B12C-6B03622819D0}" type="pres">
      <dgm:prSet presAssocID="{33BC5525-08BC-4B20-BB7D-108D7A869674}" presName="rootComposite" presStyleCnt="0">
        <dgm:presLayoutVars/>
      </dgm:prSet>
      <dgm:spPr/>
    </dgm:pt>
    <dgm:pt modelId="{DC8F0CE5-E59C-4CBA-8239-CB15B14BFCC4}" type="pres">
      <dgm:prSet presAssocID="{33BC5525-08BC-4B20-BB7D-108D7A869674}" presName="ParentAccent" presStyleLbl="alignNode1" presStyleIdx="2" presStyleCnt="3"/>
      <dgm:spPr/>
    </dgm:pt>
    <dgm:pt modelId="{4309B9EC-F31E-418D-A3E5-1CD33795FABE}" type="pres">
      <dgm:prSet presAssocID="{33BC5525-08BC-4B20-BB7D-108D7A869674}" presName="ParentSmallAccent" presStyleLbl="fgAcc1" presStyleIdx="2" presStyleCnt="3"/>
      <dgm:spPr/>
    </dgm:pt>
    <dgm:pt modelId="{4D7A4984-A739-4978-AD9D-FB133BE31A72}" type="pres">
      <dgm:prSet presAssocID="{33BC5525-08BC-4B20-BB7D-108D7A869674}" presName="Parent" presStyleLbl="revTx" presStyleIdx="8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374E7-E153-4D43-8377-BC04060BCC0E}" type="pres">
      <dgm:prSet presAssocID="{33BC5525-08BC-4B20-BB7D-108D7A869674}" presName="childShape" presStyleCnt="0">
        <dgm:presLayoutVars>
          <dgm:chMax val="0"/>
          <dgm:chPref val="0"/>
        </dgm:presLayoutVars>
      </dgm:prSet>
      <dgm:spPr/>
    </dgm:pt>
    <dgm:pt modelId="{E8E48532-9D9A-45C9-9DEE-7CD75504518A}" type="pres">
      <dgm:prSet presAssocID="{8FA4A5D5-5D90-452D-BAC9-745A9AD017FB}" presName="childComposite" presStyleCnt="0">
        <dgm:presLayoutVars>
          <dgm:chMax val="0"/>
          <dgm:chPref val="0"/>
        </dgm:presLayoutVars>
      </dgm:prSet>
      <dgm:spPr/>
    </dgm:pt>
    <dgm:pt modelId="{05EC136F-DC12-46B8-8784-EED10B2A44E2}" type="pres">
      <dgm:prSet presAssocID="{8FA4A5D5-5D90-452D-BAC9-745A9AD017FB}" presName="ChildAccent" presStyleLbl="solidFgAcc1" presStyleIdx="6" presStyleCnt="9"/>
      <dgm:spPr/>
    </dgm:pt>
    <dgm:pt modelId="{DFDC7F8A-2476-435F-869B-C35CAF20A57C}" type="pres">
      <dgm:prSet presAssocID="{8FA4A5D5-5D90-452D-BAC9-745A9AD017FB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5FBB7-0B85-4D6F-A3AD-6397C858A195}" type="pres">
      <dgm:prSet presAssocID="{B250F44F-EE2D-44EB-9646-6A6D1F3D00DB}" presName="childComposite" presStyleCnt="0">
        <dgm:presLayoutVars>
          <dgm:chMax val="0"/>
          <dgm:chPref val="0"/>
        </dgm:presLayoutVars>
      </dgm:prSet>
      <dgm:spPr/>
    </dgm:pt>
    <dgm:pt modelId="{F749D897-D02A-4E9E-9F0D-62ECCC2BFA7F}" type="pres">
      <dgm:prSet presAssocID="{B250F44F-EE2D-44EB-9646-6A6D1F3D00DB}" presName="ChildAccent" presStyleLbl="solidFgAcc1" presStyleIdx="7" presStyleCnt="9"/>
      <dgm:spPr/>
    </dgm:pt>
    <dgm:pt modelId="{F9B38A3A-5805-48FF-A8D0-A83D51AA790F}" type="pres">
      <dgm:prSet presAssocID="{B250F44F-EE2D-44EB-9646-6A6D1F3D00DB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A1919-71D2-4705-A70E-72A2D3E4FE03}" type="pres">
      <dgm:prSet presAssocID="{3E0F9052-E3C5-492A-B831-67163D10E059}" presName="childComposite" presStyleCnt="0">
        <dgm:presLayoutVars>
          <dgm:chMax val="0"/>
          <dgm:chPref val="0"/>
        </dgm:presLayoutVars>
      </dgm:prSet>
      <dgm:spPr/>
    </dgm:pt>
    <dgm:pt modelId="{91064F2A-9718-4639-A352-9F0FD1A37D85}" type="pres">
      <dgm:prSet presAssocID="{3E0F9052-E3C5-492A-B831-67163D10E059}" presName="ChildAccent" presStyleLbl="solidFgAcc1" presStyleIdx="8" presStyleCnt="9"/>
      <dgm:spPr/>
    </dgm:pt>
    <dgm:pt modelId="{A7AA4BFE-A890-4C54-800C-03EA9023C282}" type="pres">
      <dgm:prSet presAssocID="{3E0F9052-E3C5-492A-B831-67163D10E059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1F69E-5310-440C-9407-25E49864E141}" srcId="{33BC5525-08BC-4B20-BB7D-108D7A869674}" destId="{3E0F9052-E3C5-492A-B831-67163D10E059}" srcOrd="2" destOrd="0" parTransId="{2F124B74-A951-4468-84C3-7E2BE36AF29D}" sibTransId="{BA64A40D-B431-44A3-A2CA-28491F3D5DE6}"/>
    <dgm:cxn modelId="{C3FA0F39-77FA-45C0-BCAF-0F0128528878}" srcId="{33BC5525-08BC-4B20-BB7D-108D7A869674}" destId="{8FA4A5D5-5D90-452D-BAC9-745A9AD017FB}" srcOrd="0" destOrd="0" parTransId="{9561DD53-836F-4B2A-B2C2-AA64A39D051E}" sibTransId="{13151739-4903-4FAF-8EBB-2347CE3B26C9}"/>
    <dgm:cxn modelId="{897A05AC-BB7F-4728-84E0-D0140F15FC62}" srcId="{E8B9048A-E039-4DB6-891C-547EC19773AE}" destId="{2D22F12D-398A-49EF-A901-40588C6474DF}" srcOrd="0" destOrd="0" parTransId="{BA1D8384-EF80-423F-88F1-B1F6B4622B1D}" sibTransId="{41B7E94F-F6EA-4E0D-8284-E8A4AFE66DA7}"/>
    <dgm:cxn modelId="{11F309AA-E392-430D-ACEC-3C4F9DB7A38C}" srcId="{2D22F12D-398A-49EF-A901-40588C6474DF}" destId="{959B25D9-9141-4722-BA14-7CD046423B86}" srcOrd="1" destOrd="0" parTransId="{1B4493EA-6138-4C07-B4B7-6543A31E793E}" sibTransId="{2E4DE43C-97BE-4CF9-BAE6-09060DE54D3D}"/>
    <dgm:cxn modelId="{7CA8C36F-58C7-49EB-9BD8-F89C5D3BFF17}" type="presOf" srcId="{E8B9048A-E039-4DB6-891C-547EC19773AE}" destId="{550ADDB2-9F64-4FAA-9090-D3CEDE04EC58}" srcOrd="0" destOrd="0" presId="urn:microsoft.com/office/officeart/2008/layout/SquareAccentList"/>
    <dgm:cxn modelId="{BE046E69-B6D2-4159-9AEB-A2676AC9E470}" type="presOf" srcId="{8FA4A5D5-5D90-452D-BAC9-745A9AD017FB}" destId="{DFDC7F8A-2476-435F-869B-C35CAF20A57C}" srcOrd="0" destOrd="0" presId="urn:microsoft.com/office/officeart/2008/layout/SquareAccentList"/>
    <dgm:cxn modelId="{0D8CE934-F945-479B-BBC1-389892AC183C}" type="presOf" srcId="{4913FB1E-8C5F-4E19-BAD3-7F21EE5FD076}" destId="{E95DFA05-F06F-4F0C-8D09-8F52C1F0B44D}" srcOrd="0" destOrd="0" presId="urn:microsoft.com/office/officeart/2008/layout/SquareAccentList"/>
    <dgm:cxn modelId="{C39699EA-9B21-4E2A-AB57-493AAFFD8A6F}" srcId="{2D22F12D-398A-49EF-A901-40588C6474DF}" destId="{4913FB1E-8C5F-4E19-BAD3-7F21EE5FD076}" srcOrd="2" destOrd="0" parTransId="{ED3E0D85-1A30-4D8F-AE12-E1F2DC9BB0C3}" sibTransId="{9BFA7227-DD83-4E07-B755-A23EAEA2D9B9}"/>
    <dgm:cxn modelId="{6F5DF310-4341-4CE5-9AF7-6911EF19821F}" type="presOf" srcId="{09C27745-DD06-4DC8-8C30-762C1B954CB8}" destId="{5C26D25A-03DF-468A-B2E4-7DBA8C93AA2C}" srcOrd="0" destOrd="0" presId="urn:microsoft.com/office/officeart/2008/layout/SquareAccentList"/>
    <dgm:cxn modelId="{AEF2C05F-577E-4B2A-97DA-1D9BB3A247E7}" type="presOf" srcId="{3E0F9052-E3C5-492A-B831-67163D10E059}" destId="{A7AA4BFE-A890-4C54-800C-03EA9023C282}" srcOrd="0" destOrd="0" presId="urn:microsoft.com/office/officeart/2008/layout/SquareAccentList"/>
    <dgm:cxn modelId="{CA709CB4-B618-4A52-A7AB-741EB98E2DB0}" type="presOf" srcId="{B921ABF7-0BDD-4C84-8FA7-851ECD0EBC6F}" destId="{C649A87D-44EB-4C1A-955A-FD19164DD917}" srcOrd="0" destOrd="0" presId="urn:microsoft.com/office/officeart/2008/layout/SquareAccentList"/>
    <dgm:cxn modelId="{68A0E5E5-9E81-47C8-8642-1AF7E8A2E2EB}" type="presOf" srcId="{959B25D9-9141-4722-BA14-7CD046423B86}" destId="{2054CF37-C2C5-45A7-9906-C39C04EAB736}" srcOrd="0" destOrd="0" presId="urn:microsoft.com/office/officeart/2008/layout/SquareAccentList"/>
    <dgm:cxn modelId="{0141E9E0-DDC7-40B9-89D4-8CD81ABACD94}" srcId="{2D22F12D-398A-49EF-A901-40588C6474DF}" destId="{09C27745-DD06-4DC8-8C30-762C1B954CB8}" srcOrd="0" destOrd="0" parTransId="{C6F07506-15A5-4D84-BFF4-15A50045FE54}" sibTransId="{A9D0693E-E1D7-4479-873C-074A737D9003}"/>
    <dgm:cxn modelId="{5CB40B64-C26E-4DA8-8D71-BA43E3234849}" type="presOf" srcId="{B250F44F-EE2D-44EB-9646-6A6D1F3D00DB}" destId="{F9B38A3A-5805-48FF-A8D0-A83D51AA790F}" srcOrd="0" destOrd="0" presId="urn:microsoft.com/office/officeart/2008/layout/SquareAccentList"/>
    <dgm:cxn modelId="{2623E433-0362-4968-80DB-FCD56C84A3C6}" srcId="{33BC5525-08BC-4B20-BB7D-108D7A869674}" destId="{B250F44F-EE2D-44EB-9646-6A6D1F3D00DB}" srcOrd="1" destOrd="0" parTransId="{EEF7F324-3D5D-498F-8C33-DC5BC252925F}" sibTransId="{8D7CF0AA-217A-4430-A18D-D0EE80ECE494}"/>
    <dgm:cxn modelId="{21A574F8-6D36-4CC4-AA05-A2E825384269}" srcId="{B921ABF7-0BDD-4C84-8FA7-851ECD0EBC6F}" destId="{12DE5AAE-5427-4D6A-90EB-23FB51319F1B}" srcOrd="2" destOrd="0" parTransId="{B543E825-D028-449E-889F-9BDBE2D9AEF7}" sibTransId="{6B6B357C-11AF-49ED-9EF6-149222A06F0B}"/>
    <dgm:cxn modelId="{139C9D97-2595-4660-AC60-22770B41F396}" srcId="{E8B9048A-E039-4DB6-891C-547EC19773AE}" destId="{33BC5525-08BC-4B20-BB7D-108D7A869674}" srcOrd="2" destOrd="0" parTransId="{E33A4072-AC2F-42DE-B981-DCD237F0D2CE}" sibTransId="{604AF2A2-CBB5-4C3C-A5D4-E11126355134}"/>
    <dgm:cxn modelId="{A916AFC0-D15A-4D7E-B995-6CB90CE3F6D1}" type="presOf" srcId="{2D22F12D-398A-49EF-A901-40588C6474DF}" destId="{05F6643D-3E7B-4BC2-A41B-DD3FB1803E56}" srcOrd="0" destOrd="0" presId="urn:microsoft.com/office/officeart/2008/layout/SquareAccentList"/>
    <dgm:cxn modelId="{0712126F-F7DF-4988-9BE5-295E42B0FAC6}" srcId="{B921ABF7-0BDD-4C84-8FA7-851ECD0EBC6F}" destId="{EBED452D-1DF7-493F-BEB0-9BD5A93B7D26}" srcOrd="1" destOrd="0" parTransId="{184EE840-F1EC-4BD9-9936-1897F1FE21EA}" sibTransId="{3C42A6E8-2C4B-41D6-B276-95FC5714C98A}"/>
    <dgm:cxn modelId="{5C6BD4B5-4ED2-45B3-8507-469CBA24D9E9}" srcId="{E8B9048A-E039-4DB6-891C-547EC19773AE}" destId="{B921ABF7-0BDD-4C84-8FA7-851ECD0EBC6F}" srcOrd="1" destOrd="0" parTransId="{F21722C8-1E3F-4BDC-8C28-D284EA4182D9}" sibTransId="{0C7E1518-999C-4741-A67B-0FB3E07B4B9F}"/>
    <dgm:cxn modelId="{2187D71C-F298-4658-8A0C-CA347C38E137}" type="presOf" srcId="{33BC5525-08BC-4B20-BB7D-108D7A869674}" destId="{4D7A4984-A739-4978-AD9D-FB133BE31A72}" srcOrd="0" destOrd="0" presId="urn:microsoft.com/office/officeart/2008/layout/SquareAccentList"/>
    <dgm:cxn modelId="{BB8A734E-9CA6-4F9E-9AAA-478BC2193975}" type="presOf" srcId="{12DE5AAE-5427-4D6A-90EB-23FB51319F1B}" destId="{911EDB4F-9C5F-4C24-887B-3136705A47EC}" srcOrd="0" destOrd="0" presId="urn:microsoft.com/office/officeart/2008/layout/SquareAccentList"/>
    <dgm:cxn modelId="{3431D359-34AD-4967-B357-C613ADE5CBE7}" type="presOf" srcId="{2A37B3D6-2ED3-4D96-AF96-2939969CF56C}" destId="{947D495F-13A8-4B4D-9B51-DD39BBAEF993}" srcOrd="0" destOrd="0" presId="urn:microsoft.com/office/officeart/2008/layout/SquareAccentList"/>
    <dgm:cxn modelId="{55A71CC1-BEEB-4002-8B93-7451EB119F60}" type="presOf" srcId="{EBED452D-1DF7-493F-BEB0-9BD5A93B7D26}" destId="{635E2F35-E19E-4ACB-9E7C-F5D7576B6FE1}" srcOrd="0" destOrd="0" presId="urn:microsoft.com/office/officeart/2008/layout/SquareAccentList"/>
    <dgm:cxn modelId="{815FE8B3-1E75-4BE6-95FF-84F8C81EE411}" srcId="{B921ABF7-0BDD-4C84-8FA7-851ECD0EBC6F}" destId="{2A37B3D6-2ED3-4D96-AF96-2939969CF56C}" srcOrd="0" destOrd="0" parTransId="{9A33F1EF-EE9E-4F24-83E1-95BD0FFC603E}" sibTransId="{50739A82-C2B5-4FD2-A7A7-803DC2A859D5}"/>
    <dgm:cxn modelId="{C4A5CD7D-F2DE-440A-A8EB-6852E9FCFD3D}" type="presParOf" srcId="{550ADDB2-9F64-4FAA-9090-D3CEDE04EC58}" destId="{8B2B295E-CF67-452D-BB16-4B7FC27907C9}" srcOrd="0" destOrd="0" presId="urn:microsoft.com/office/officeart/2008/layout/SquareAccentList"/>
    <dgm:cxn modelId="{7A222CDD-31DB-4553-A0B3-23BBC72B2B80}" type="presParOf" srcId="{8B2B295E-CF67-452D-BB16-4B7FC27907C9}" destId="{E7330AA9-F218-4AF2-A4BF-75B12930E8B7}" srcOrd="0" destOrd="0" presId="urn:microsoft.com/office/officeart/2008/layout/SquareAccentList"/>
    <dgm:cxn modelId="{E1CBFEE5-65E3-479D-8692-600061069B58}" type="presParOf" srcId="{E7330AA9-F218-4AF2-A4BF-75B12930E8B7}" destId="{C731AF4A-C525-4A46-8EFD-EC256B128802}" srcOrd="0" destOrd="0" presId="urn:microsoft.com/office/officeart/2008/layout/SquareAccentList"/>
    <dgm:cxn modelId="{3AE4674F-6C38-43CA-A6F4-FAA0DA17B723}" type="presParOf" srcId="{E7330AA9-F218-4AF2-A4BF-75B12930E8B7}" destId="{2BEDD1EC-7B66-4818-B752-373BA9DD7F90}" srcOrd="1" destOrd="0" presId="urn:microsoft.com/office/officeart/2008/layout/SquareAccentList"/>
    <dgm:cxn modelId="{1C79E3D5-7A93-47D1-AEAD-D981C7EA31D3}" type="presParOf" srcId="{E7330AA9-F218-4AF2-A4BF-75B12930E8B7}" destId="{05F6643D-3E7B-4BC2-A41B-DD3FB1803E56}" srcOrd="2" destOrd="0" presId="urn:microsoft.com/office/officeart/2008/layout/SquareAccentList"/>
    <dgm:cxn modelId="{65EB6E9D-6029-4C6D-BB18-2A0CC88509BA}" type="presParOf" srcId="{8B2B295E-CF67-452D-BB16-4B7FC27907C9}" destId="{E410526F-715E-4B7E-808B-A40DEA5F8AD3}" srcOrd="1" destOrd="0" presId="urn:microsoft.com/office/officeart/2008/layout/SquareAccentList"/>
    <dgm:cxn modelId="{01748C0B-852C-44D1-A98A-2FDBCB0F7580}" type="presParOf" srcId="{E410526F-715E-4B7E-808B-A40DEA5F8AD3}" destId="{02255C6A-7406-45AF-A74C-48C956113C33}" srcOrd="0" destOrd="0" presId="urn:microsoft.com/office/officeart/2008/layout/SquareAccentList"/>
    <dgm:cxn modelId="{64894D70-C6BC-4924-A595-51B08C66DBA3}" type="presParOf" srcId="{02255C6A-7406-45AF-A74C-48C956113C33}" destId="{A80F1E78-D951-4487-B647-6E4DB77BB80E}" srcOrd="0" destOrd="0" presId="urn:microsoft.com/office/officeart/2008/layout/SquareAccentList"/>
    <dgm:cxn modelId="{7A8D7191-411D-42F2-ABF9-D93CD4285328}" type="presParOf" srcId="{02255C6A-7406-45AF-A74C-48C956113C33}" destId="{5C26D25A-03DF-468A-B2E4-7DBA8C93AA2C}" srcOrd="1" destOrd="0" presId="urn:microsoft.com/office/officeart/2008/layout/SquareAccentList"/>
    <dgm:cxn modelId="{64213C4E-1667-4651-AB91-2CAF35499C0A}" type="presParOf" srcId="{E410526F-715E-4B7E-808B-A40DEA5F8AD3}" destId="{707CF19F-3568-4C64-BB61-4D7776E7AB61}" srcOrd="1" destOrd="0" presId="urn:microsoft.com/office/officeart/2008/layout/SquareAccentList"/>
    <dgm:cxn modelId="{D680D5E9-C7A8-412F-B85F-8269951E44C7}" type="presParOf" srcId="{707CF19F-3568-4C64-BB61-4D7776E7AB61}" destId="{6C131317-7275-4DC3-873F-C4197ED9E6C5}" srcOrd="0" destOrd="0" presId="urn:microsoft.com/office/officeart/2008/layout/SquareAccentList"/>
    <dgm:cxn modelId="{64C26A19-B3B5-4787-BDC6-EC951B75755B}" type="presParOf" srcId="{707CF19F-3568-4C64-BB61-4D7776E7AB61}" destId="{2054CF37-C2C5-45A7-9906-C39C04EAB736}" srcOrd="1" destOrd="0" presId="urn:microsoft.com/office/officeart/2008/layout/SquareAccentList"/>
    <dgm:cxn modelId="{F26D1B0A-C56E-4515-B495-24AAA8A2FBB4}" type="presParOf" srcId="{E410526F-715E-4B7E-808B-A40DEA5F8AD3}" destId="{E166A0EA-162E-419A-A0E3-EA2315ABCD6B}" srcOrd="2" destOrd="0" presId="urn:microsoft.com/office/officeart/2008/layout/SquareAccentList"/>
    <dgm:cxn modelId="{26AA1062-2B51-4C12-9419-722FE4E903A1}" type="presParOf" srcId="{E166A0EA-162E-419A-A0E3-EA2315ABCD6B}" destId="{C3AD6996-86E1-4F29-9B1C-34E221A99F4B}" srcOrd="0" destOrd="0" presId="urn:microsoft.com/office/officeart/2008/layout/SquareAccentList"/>
    <dgm:cxn modelId="{B776369A-678C-4FD7-8544-C019315944C7}" type="presParOf" srcId="{E166A0EA-162E-419A-A0E3-EA2315ABCD6B}" destId="{E95DFA05-F06F-4F0C-8D09-8F52C1F0B44D}" srcOrd="1" destOrd="0" presId="urn:microsoft.com/office/officeart/2008/layout/SquareAccentList"/>
    <dgm:cxn modelId="{A71B5E3B-DF89-4AF9-BF65-3366D7524C00}" type="presParOf" srcId="{550ADDB2-9F64-4FAA-9090-D3CEDE04EC58}" destId="{CEAEEF92-3266-4215-94D3-7738661E1E21}" srcOrd="1" destOrd="0" presId="urn:microsoft.com/office/officeart/2008/layout/SquareAccentList"/>
    <dgm:cxn modelId="{915B7664-065F-47E6-9D61-018873D78B99}" type="presParOf" srcId="{CEAEEF92-3266-4215-94D3-7738661E1E21}" destId="{6E52BBCE-3C7C-4B5A-9381-BD48780C1A9D}" srcOrd="0" destOrd="0" presId="urn:microsoft.com/office/officeart/2008/layout/SquareAccentList"/>
    <dgm:cxn modelId="{B9C04FF3-EFE3-446E-B170-A559819D6356}" type="presParOf" srcId="{6E52BBCE-3C7C-4B5A-9381-BD48780C1A9D}" destId="{4F4073B2-CAB6-4959-B0BE-CE11D6AD4DD9}" srcOrd="0" destOrd="0" presId="urn:microsoft.com/office/officeart/2008/layout/SquareAccentList"/>
    <dgm:cxn modelId="{782B3B7D-4093-4ACA-B8E1-530CD5C3B2E2}" type="presParOf" srcId="{6E52BBCE-3C7C-4B5A-9381-BD48780C1A9D}" destId="{073C2FD9-A777-4E82-854A-200541A6013F}" srcOrd="1" destOrd="0" presId="urn:microsoft.com/office/officeart/2008/layout/SquareAccentList"/>
    <dgm:cxn modelId="{F9AAD4AD-2007-45F0-A54E-FC033FA854E2}" type="presParOf" srcId="{6E52BBCE-3C7C-4B5A-9381-BD48780C1A9D}" destId="{C649A87D-44EB-4C1A-955A-FD19164DD917}" srcOrd="2" destOrd="0" presId="urn:microsoft.com/office/officeart/2008/layout/SquareAccentList"/>
    <dgm:cxn modelId="{99B54C3A-AF74-4FC2-9A6C-7394835C93C2}" type="presParOf" srcId="{CEAEEF92-3266-4215-94D3-7738661E1E21}" destId="{B47645FD-BB55-44EE-8F2F-33D2790C2587}" srcOrd="1" destOrd="0" presId="urn:microsoft.com/office/officeart/2008/layout/SquareAccentList"/>
    <dgm:cxn modelId="{9B0DCDD5-9D09-48A8-A37F-48F72455D5C3}" type="presParOf" srcId="{B47645FD-BB55-44EE-8F2F-33D2790C2587}" destId="{EFC87652-E277-408F-92A1-A3C66E265B93}" srcOrd="0" destOrd="0" presId="urn:microsoft.com/office/officeart/2008/layout/SquareAccentList"/>
    <dgm:cxn modelId="{D56EC739-E294-44AF-A4BE-B472D19FF375}" type="presParOf" srcId="{EFC87652-E277-408F-92A1-A3C66E265B93}" destId="{2272F57E-2D00-41AD-9CD3-080F4881CB19}" srcOrd="0" destOrd="0" presId="urn:microsoft.com/office/officeart/2008/layout/SquareAccentList"/>
    <dgm:cxn modelId="{CD7F1B41-4496-4C37-A004-FD5BE64A0D23}" type="presParOf" srcId="{EFC87652-E277-408F-92A1-A3C66E265B93}" destId="{947D495F-13A8-4B4D-9B51-DD39BBAEF993}" srcOrd="1" destOrd="0" presId="urn:microsoft.com/office/officeart/2008/layout/SquareAccentList"/>
    <dgm:cxn modelId="{773AE7FA-78B0-4013-A5EA-E9249EBF2117}" type="presParOf" srcId="{B47645FD-BB55-44EE-8F2F-33D2790C2587}" destId="{B854280F-B2ED-434F-BFEF-B0345EA1469B}" srcOrd="1" destOrd="0" presId="urn:microsoft.com/office/officeart/2008/layout/SquareAccentList"/>
    <dgm:cxn modelId="{A997A9AA-9332-49F6-922A-CF68190FC228}" type="presParOf" srcId="{B854280F-B2ED-434F-BFEF-B0345EA1469B}" destId="{F2F8C576-E5D0-4459-9C9E-ED300C828C9E}" srcOrd="0" destOrd="0" presId="urn:microsoft.com/office/officeart/2008/layout/SquareAccentList"/>
    <dgm:cxn modelId="{33DAFA8F-C836-4D35-8EA4-E73DE6E47026}" type="presParOf" srcId="{B854280F-B2ED-434F-BFEF-B0345EA1469B}" destId="{635E2F35-E19E-4ACB-9E7C-F5D7576B6FE1}" srcOrd="1" destOrd="0" presId="urn:microsoft.com/office/officeart/2008/layout/SquareAccentList"/>
    <dgm:cxn modelId="{ADD6439F-B3D6-4D4E-BF00-8AB0FC2940F2}" type="presParOf" srcId="{B47645FD-BB55-44EE-8F2F-33D2790C2587}" destId="{5E9302F2-5755-4B7B-8CC6-FAFC6EEEDDDC}" srcOrd="2" destOrd="0" presId="urn:microsoft.com/office/officeart/2008/layout/SquareAccentList"/>
    <dgm:cxn modelId="{71EB33DB-0513-4B98-979E-088B91260B8A}" type="presParOf" srcId="{5E9302F2-5755-4B7B-8CC6-FAFC6EEEDDDC}" destId="{CA1C8030-8C95-4D64-B8D5-DFAE21F4201C}" srcOrd="0" destOrd="0" presId="urn:microsoft.com/office/officeart/2008/layout/SquareAccentList"/>
    <dgm:cxn modelId="{BDE022B0-C778-44CE-A6D1-409BE30645A3}" type="presParOf" srcId="{5E9302F2-5755-4B7B-8CC6-FAFC6EEEDDDC}" destId="{911EDB4F-9C5F-4C24-887B-3136705A47EC}" srcOrd="1" destOrd="0" presId="urn:microsoft.com/office/officeart/2008/layout/SquareAccentList"/>
    <dgm:cxn modelId="{771E19A2-BEF5-4176-A459-9CFC8BA701B0}" type="presParOf" srcId="{550ADDB2-9F64-4FAA-9090-D3CEDE04EC58}" destId="{051B260D-13FB-4CB3-9FB0-31A8898121FC}" srcOrd="2" destOrd="0" presId="urn:microsoft.com/office/officeart/2008/layout/SquareAccentList"/>
    <dgm:cxn modelId="{87E3C6DC-D899-4BE2-A3BB-45ABC7D93670}" type="presParOf" srcId="{051B260D-13FB-4CB3-9FB0-31A8898121FC}" destId="{7A9CA69C-6DAC-490E-B12C-6B03622819D0}" srcOrd="0" destOrd="0" presId="urn:microsoft.com/office/officeart/2008/layout/SquareAccentList"/>
    <dgm:cxn modelId="{60DCB55F-3FD6-43E1-8052-0C4E6E248C5F}" type="presParOf" srcId="{7A9CA69C-6DAC-490E-B12C-6B03622819D0}" destId="{DC8F0CE5-E59C-4CBA-8239-CB15B14BFCC4}" srcOrd="0" destOrd="0" presId="urn:microsoft.com/office/officeart/2008/layout/SquareAccentList"/>
    <dgm:cxn modelId="{10A9C7B5-DA34-487B-96D2-A23A333AEB05}" type="presParOf" srcId="{7A9CA69C-6DAC-490E-B12C-6B03622819D0}" destId="{4309B9EC-F31E-418D-A3E5-1CD33795FABE}" srcOrd="1" destOrd="0" presId="urn:microsoft.com/office/officeart/2008/layout/SquareAccentList"/>
    <dgm:cxn modelId="{C79646E1-710F-4C48-AE02-50EE8975719B}" type="presParOf" srcId="{7A9CA69C-6DAC-490E-B12C-6B03622819D0}" destId="{4D7A4984-A739-4978-AD9D-FB133BE31A72}" srcOrd="2" destOrd="0" presId="urn:microsoft.com/office/officeart/2008/layout/SquareAccentList"/>
    <dgm:cxn modelId="{C4CC8AC5-C1DA-4618-AA91-FFABD15C0310}" type="presParOf" srcId="{051B260D-13FB-4CB3-9FB0-31A8898121FC}" destId="{A74374E7-E153-4D43-8377-BC04060BCC0E}" srcOrd="1" destOrd="0" presId="urn:microsoft.com/office/officeart/2008/layout/SquareAccentList"/>
    <dgm:cxn modelId="{B9E9AA8D-55D7-4754-8709-16928828B102}" type="presParOf" srcId="{A74374E7-E153-4D43-8377-BC04060BCC0E}" destId="{E8E48532-9D9A-45C9-9DEE-7CD75504518A}" srcOrd="0" destOrd="0" presId="urn:microsoft.com/office/officeart/2008/layout/SquareAccentList"/>
    <dgm:cxn modelId="{1AD60139-58A9-47B9-9793-34D37229F4B9}" type="presParOf" srcId="{E8E48532-9D9A-45C9-9DEE-7CD75504518A}" destId="{05EC136F-DC12-46B8-8784-EED10B2A44E2}" srcOrd="0" destOrd="0" presId="urn:microsoft.com/office/officeart/2008/layout/SquareAccentList"/>
    <dgm:cxn modelId="{90B0E855-6CFF-484B-854B-0094A51A55E2}" type="presParOf" srcId="{E8E48532-9D9A-45C9-9DEE-7CD75504518A}" destId="{DFDC7F8A-2476-435F-869B-C35CAF20A57C}" srcOrd="1" destOrd="0" presId="urn:microsoft.com/office/officeart/2008/layout/SquareAccentList"/>
    <dgm:cxn modelId="{EA0F2870-4046-4B9D-AC7B-F55811B1328D}" type="presParOf" srcId="{A74374E7-E153-4D43-8377-BC04060BCC0E}" destId="{E7A5FBB7-0B85-4D6F-A3AD-6397C858A195}" srcOrd="1" destOrd="0" presId="urn:microsoft.com/office/officeart/2008/layout/SquareAccentList"/>
    <dgm:cxn modelId="{AD8C0AA2-756E-4F1F-B24E-984B2D296932}" type="presParOf" srcId="{E7A5FBB7-0B85-4D6F-A3AD-6397C858A195}" destId="{F749D897-D02A-4E9E-9F0D-62ECCC2BFA7F}" srcOrd="0" destOrd="0" presId="urn:microsoft.com/office/officeart/2008/layout/SquareAccentList"/>
    <dgm:cxn modelId="{6045A161-17D1-4315-91DD-1B3FBE866AF4}" type="presParOf" srcId="{E7A5FBB7-0B85-4D6F-A3AD-6397C858A195}" destId="{F9B38A3A-5805-48FF-A8D0-A83D51AA790F}" srcOrd="1" destOrd="0" presId="urn:microsoft.com/office/officeart/2008/layout/SquareAccentList"/>
    <dgm:cxn modelId="{35F61FB1-505E-499A-9A70-32FEDCE75759}" type="presParOf" srcId="{A74374E7-E153-4D43-8377-BC04060BCC0E}" destId="{860A1919-71D2-4705-A70E-72A2D3E4FE03}" srcOrd="2" destOrd="0" presId="urn:microsoft.com/office/officeart/2008/layout/SquareAccentList"/>
    <dgm:cxn modelId="{36312A02-8633-45CF-BEFD-1E3F3AC4EED2}" type="presParOf" srcId="{860A1919-71D2-4705-A70E-72A2D3E4FE03}" destId="{91064F2A-9718-4639-A352-9F0FD1A37D85}" srcOrd="0" destOrd="0" presId="urn:microsoft.com/office/officeart/2008/layout/SquareAccentList"/>
    <dgm:cxn modelId="{6444C751-DE72-4D55-868E-528CE52EEFC7}" type="presParOf" srcId="{860A1919-71D2-4705-A70E-72A2D3E4FE03}" destId="{A7AA4BFE-A890-4C54-800C-03EA9023C282}" srcOrd="1" destOrd="0" presId="urn:microsoft.com/office/officeart/2008/layout/SquareAccent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F00B9E-D99D-4057-B6D8-0F4D7DEA8221}" type="doc">
      <dgm:prSet loTypeId="urn:microsoft.com/office/officeart/2005/8/layout/hierarchy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0816B8D-95C6-4CAE-B65E-0AF57225FE29}">
      <dgm:prSet phldrT="[Текст]" custT="1"/>
      <dgm:spPr/>
      <dgm:t>
        <a:bodyPr/>
        <a:lstStyle/>
        <a:p>
          <a:r>
            <a:rPr lang="en-US" sz="24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Efectele</a:t>
          </a:r>
          <a:r>
            <a: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asupra</a:t>
          </a:r>
          <a:r>
            <a: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pacientilor</a:t>
          </a:r>
          <a:r>
            <a:rPr lang="ro-MD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257EA8F-9F81-4D5C-B9B1-4D55EDF5CE22}" type="parTrans" cxnId="{9E2C064B-176E-42C5-B1B6-5A285D9F6A35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DF36D3-E4ED-42F1-8E9C-C5DF1AED0600}" type="sibTrans" cxnId="{9E2C064B-176E-42C5-B1B6-5A285D9F6A35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B8E6B00-9ABB-41B7-B95E-56F5A1AE956C}">
      <dgm:prSet phldrT="[Текст]" custT="1"/>
      <dgm:spPr>
        <a:solidFill>
          <a:srgbClr val="F9E1EE">
            <a:alpha val="90000"/>
          </a:srgbClr>
        </a:solidFill>
      </dgm:spPr>
      <dgm:t>
        <a:bodyPr/>
        <a:lstStyle/>
        <a:p>
          <a:r>
            <a:rPr lang="es-E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Erorile</a:t>
          </a:r>
          <a:r>
            <a: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s-E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medicatie</a:t>
          </a:r>
          <a:r>
            <a: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pot</a:t>
          </a:r>
          <a:r>
            <a: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duce la </a:t>
          </a:r>
          <a:r>
            <a:rPr lang="es-E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reacții</a:t>
          </a:r>
          <a:r>
            <a: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adverse severe </a:t>
          </a:r>
          <a:r>
            <a:rPr lang="es-E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sau</a:t>
          </a:r>
          <a:r>
            <a: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chiar</a:t>
          </a:r>
          <a:r>
            <a: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</a:t>
          </a:r>
          <a:r>
            <a:rPr lang="es-E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deces</a:t>
          </a:r>
          <a:r>
            <a: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s-E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afectând</a:t>
          </a:r>
          <a:r>
            <a: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sănătatea</a:t>
          </a:r>
          <a:r>
            <a: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pacientului</a:t>
          </a:r>
          <a:endParaRPr lang="ru-RU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E96DB8E-E785-4533-9F70-EFAED697AC63}" type="parTrans" cxnId="{5ADDD891-70BD-4407-84B0-A4C906BB570C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99A0A5-7CA5-4EBD-9411-67AA7802E9EE}" type="sibTrans" cxnId="{5ADDD891-70BD-4407-84B0-A4C906BB570C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5F49E0F-BCA9-4F72-BA92-D510FB4F4E70}">
      <dgm:prSet phldrT="[Текст]" custT="1"/>
      <dgm:spPr/>
      <dgm:t>
        <a:bodyPr/>
        <a:lstStyle/>
        <a:p>
          <a:r>
            <a:rPr lang="en-US" sz="24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Costurile</a:t>
          </a:r>
          <a:r>
            <a: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pentru</a:t>
          </a:r>
          <a:r>
            <a: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sistemul</a:t>
          </a:r>
          <a:r>
            <a: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sănătate</a:t>
          </a:r>
          <a:r>
            <a:rPr lang="ro-MD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95B305-27EC-40D0-9126-C87834CFF3A3}" type="parTrans" cxnId="{CBF2525D-1A87-4DF7-BB54-953593A8C76D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E36851F-7203-4B33-A3E5-963DDC549527}" type="sibTrans" cxnId="{CBF2525D-1A87-4DF7-BB54-953593A8C76D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F79D6AE-2CD7-4891-8041-C7D71DD15F0B}">
      <dgm:prSet phldrT="[Текст]" custT="1"/>
      <dgm:spPr>
        <a:solidFill>
          <a:srgbClr val="F9E1EE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Erorile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medicatie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cresc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costurile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sistemului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sănătate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prin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tratamentul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reacțiilor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adverse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spitalizări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suplimentare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769E767-0AA9-4BDB-932A-8EAE9F210162}" type="parTrans" cxnId="{ED14A2A6-9135-448E-A270-7CA218040335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1448B0-0953-4823-836D-F9682D31A5B9}" type="sibTrans" cxnId="{ED14A2A6-9135-448E-A270-7CA218040335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BBBC0D2-1A83-4ADB-AEAF-31EE6D828B9C}">
      <dgm:prSet custT="1"/>
      <dgm:spPr/>
      <dgm:t>
        <a:bodyPr/>
        <a:lstStyle/>
        <a:p>
          <a:pPr>
            <a:buNone/>
          </a:pPr>
          <a:r>
            <a:rPr lang="en-US" sz="24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Impactul</a:t>
          </a:r>
          <a:r>
            <a: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asupra</a:t>
          </a:r>
          <a:r>
            <a: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personalului</a:t>
          </a:r>
          <a:r>
            <a: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medical</a:t>
          </a:r>
          <a:r>
            <a:rPr lang="ro-MD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931306-A8AE-4176-8E04-C7DA3CD1B20A}" type="parTrans" cxnId="{C1B9DAF1-79C8-45E8-AD0C-0B0D5AA10368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1D008C-52F1-4D4F-8368-AF0A11442D00}" type="sibTrans" cxnId="{C1B9DAF1-79C8-45E8-AD0C-0B0D5AA10368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AD1432B-8593-4D3F-952A-6AE2FA0ADF8B}">
      <dgm:prSet custT="1"/>
      <dgm:spPr>
        <a:solidFill>
          <a:srgbClr val="F9E1EE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Erorile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medicatie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pot genera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stres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vinovăție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rândul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personalului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medical,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afectându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-le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performanța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sănătatea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psihică</a:t>
          </a:r>
          <a:r>
            <a: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AA6277-6DD5-44F7-9374-3D456F29767F}" type="parTrans" cxnId="{EB12CCB1-7DB3-4D29-9A1E-8A13DDDA117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4EAE7AB-FCCF-4B28-973D-915B5AB8A568}" type="sibTrans" cxnId="{EB12CCB1-7DB3-4D29-9A1E-8A13DDDA117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BCDBF0E-967D-4EDA-819E-EA87B84ACCF4}" type="pres">
      <dgm:prSet presAssocID="{68F00B9E-D99D-4057-B6D8-0F4D7DEA82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17AFBE-6334-42BD-8E3D-A602C308604C}" type="pres">
      <dgm:prSet presAssocID="{90816B8D-95C6-4CAE-B65E-0AF57225FE29}" presName="root" presStyleCnt="0"/>
      <dgm:spPr/>
    </dgm:pt>
    <dgm:pt modelId="{AE0D5016-07E0-40B3-9914-2B1980D2E494}" type="pres">
      <dgm:prSet presAssocID="{90816B8D-95C6-4CAE-B65E-0AF57225FE29}" presName="rootComposite" presStyleCnt="0"/>
      <dgm:spPr/>
    </dgm:pt>
    <dgm:pt modelId="{4747A336-05F4-4A3B-85A6-A9C7FB20AC6B}" type="pres">
      <dgm:prSet presAssocID="{90816B8D-95C6-4CAE-B65E-0AF57225FE29}" presName="rootText" presStyleLbl="node1" presStyleIdx="0" presStyleCnt="3"/>
      <dgm:spPr/>
      <dgm:t>
        <a:bodyPr/>
        <a:lstStyle/>
        <a:p>
          <a:endParaRPr lang="ru-RU"/>
        </a:p>
      </dgm:t>
    </dgm:pt>
    <dgm:pt modelId="{67222481-AAFC-421C-85FA-FA40813557F7}" type="pres">
      <dgm:prSet presAssocID="{90816B8D-95C6-4CAE-B65E-0AF57225FE29}" presName="rootConnector" presStyleLbl="node1" presStyleIdx="0" presStyleCnt="3"/>
      <dgm:spPr/>
      <dgm:t>
        <a:bodyPr/>
        <a:lstStyle/>
        <a:p>
          <a:endParaRPr lang="ru-RU"/>
        </a:p>
      </dgm:t>
    </dgm:pt>
    <dgm:pt modelId="{009C448A-50D0-448B-8CE7-87F3B29FD062}" type="pres">
      <dgm:prSet presAssocID="{90816B8D-95C6-4CAE-B65E-0AF57225FE29}" presName="childShape" presStyleCnt="0"/>
      <dgm:spPr/>
    </dgm:pt>
    <dgm:pt modelId="{C14126AC-2FCD-4510-B9CD-52D3507A5003}" type="pres">
      <dgm:prSet presAssocID="{BE96DB8E-E785-4533-9F70-EFAED697AC6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5B9B48E-D7A4-4B84-8B69-8269C1C15269}" type="pres">
      <dgm:prSet presAssocID="{CB8E6B00-9ABB-41B7-B95E-56F5A1AE956C}" presName="childText" presStyleLbl="bgAcc1" presStyleIdx="0" presStyleCnt="3" custScaleY="132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A61A4-6BB1-461A-83CC-72B25B7A966C}" type="pres">
      <dgm:prSet presAssocID="{25F49E0F-BCA9-4F72-BA92-D510FB4F4E70}" presName="root" presStyleCnt="0"/>
      <dgm:spPr/>
    </dgm:pt>
    <dgm:pt modelId="{E0514668-DBD2-43EB-9184-9891A41E0340}" type="pres">
      <dgm:prSet presAssocID="{25F49E0F-BCA9-4F72-BA92-D510FB4F4E70}" presName="rootComposite" presStyleCnt="0"/>
      <dgm:spPr/>
    </dgm:pt>
    <dgm:pt modelId="{7C1CA018-EE53-4E32-B8E3-DAB0970E6127}" type="pres">
      <dgm:prSet presAssocID="{25F49E0F-BCA9-4F72-BA92-D510FB4F4E70}" presName="rootText" presStyleLbl="node1" presStyleIdx="1" presStyleCnt="3"/>
      <dgm:spPr/>
      <dgm:t>
        <a:bodyPr/>
        <a:lstStyle/>
        <a:p>
          <a:endParaRPr lang="ru-RU"/>
        </a:p>
      </dgm:t>
    </dgm:pt>
    <dgm:pt modelId="{F0CDAF3B-D2D8-4EC3-8F4E-C13151340BA6}" type="pres">
      <dgm:prSet presAssocID="{25F49E0F-BCA9-4F72-BA92-D510FB4F4E70}" presName="rootConnector" presStyleLbl="node1" presStyleIdx="1" presStyleCnt="3"/>
      <dgm:spPr/>
      <dgm:t>
        <a:bodyPr/>
        <a:lstStyle/>
        <a:p>
          <a:endParaRPr lang="ru-RU"/>
        </a:p>
      </dgm:t>
    </dgm:pt>
    <dgm:pt modelId="{AD2085D8-2314-42A3-804A-90401D0912BF}" type="pres">
      <dgm:prSet presAssocID="{25F49E0F-BCA9-4F72-BA92-D510FB4F4E70}" presName="childShape" presStyleCnt="0"/>
      <dgm:spPr/>
    </dgm:pt>
    <dgm:pt modelId="{D3E1B32A-3FC6-49DB-A5AB-52D14EDF9734}" type="pres">
      <dgm:prSet presAssocID="{2769E767-0AA9-4BDB-932A-8EAE9F210162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850E527-8448-4322-99FB-FD488C776D70}" type="pres">
      <dgm:prSet presAssocID="{8F79D6AE-2CD7-4891-8041-C7D71DD15F0B}" presName="childText" presStyleLbl="bgAcc1" presStyleIdx="1" presStyleCnt="3" custScaleY="132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9C8B0-8B1B-4E0A-A66C-C049E971F7B8}" type="pres">
      <dgm:prSet presAssocID="{0BBBC0D2-1A83-4ADB-AEAF-31EE6D828B9C}" presName="root" presStyleCnt="0"/>
      <dgm:spPr/>
    </dgm:pt>
    <dgm:pt modelId="{0AC06F0E-F6A6-4AE2-B94C-1756E84B6008}" type="pres">
      <dgm:prSet presAssocID="{0BBBC0D2-1A83-4ADB-AEAF-31EE6D828B9C}" presName="rootComposite" presStyleCnt="0"/>
      <dgm:spPr/>
    </dgm:pt>
    <dgm:pt modelId="{C4F62192-A820-40D3-8237-6AF4735B6923}" type="pres">
      <dgm:prSet presAssocID="{0BBBC0D2-1A83-4ADB-AEAF-31EE6D828B9C}" presName="rootText" presStyleLbl="node1" presStyleIdx="2" presStyleCnt="3"/>
      <dgm:spPr/>
      <dgm:t>
        <a:bodyPr/>
        <a:lstStyle/>
        <a:p>
          <a:endParaRPr lang="ru-RU"/>
        </a:p>
      </dgm:t>
    </dgm:pt>
    <dgm:pt modelId="{56FD88C9-A034-461C-98A6-FE9FBCDAEE43}" type="pres">
      <dgm:prSet presAssocID="{0BBBC0D2-1A83-4ADB-AEAF-31EE6D828B9C}" presName="rootConnector" presStyleLbl="node1" presStyleIdx="2" presStyleCnt="3"/>
      <dgm:spPr/>
      <dgm:t>
        <a:bodyPr/>
        <a:lstStyle/>
        <a:p>
          <a:endParaRPr lang="ru-RU"/>
        </a:p>
      </dgm:t>
    </dgm:pt>
    <dgm:pt modelId="{7A030AC2-B991-4708-B2D6-F9B6DFC6BFE0}" type="pres">
      <dgm:prSet presAssocID="{0BBBC0D2-1A83-4ADB-AEAF-31EE6D828B9C}" presName="childShape" presStyleCnt="0"/>
      <dgm:spPr/>
    </dgm:pt>
    <dgm:pt modelId="{A7323112-EE9C-443A-BD17-42F87F803DE3}" type="pres">
      <dgm:prSet presAssocID="{46AA6277-6DD5-44F7-9374-3D456F29767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40FDAD0-7782-4F78-816D-43DFB3704060}" type="pres">
      <dgm:prSet presAssocID="{6AD1432B-8593-4D3F-952A-6AE2FA0ADF8B}" presName="childText" presStyleLbl="bgAcc1" presStyleIdx="2" presStyleCnt="3" custScaleY="132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C3DE0-BDF8-44B4-A6F5-F8D771F639FB}" type="presOf" srcId="{90816B8D-95C6-4CAE-B65E-0AF57225FE29}" destId="{67222481-AAFC-421C-85FA-FA40813557F7}" srcOrd="1" destOrd="0" presId="urn:microsoft.com/office/officeart/2005/8/layout/hierarchy3"/>
    <dgm:cxn modelId="{CB5C593D-EF38-4F0F-8AA4-5FBA95F8968F}" type="presOf" srcId="{CB8E6B00-9ABB-41B7-B95E-56F5A1AE956C}" destId="{B5B9B48E-D7A4-4B84-8B69-8269C1C15269}" srcOrd="0" destOrd="0" presId="urn:microsoft.com/office/officeart/2005/8/layout/hierarchy3"/>
    <dgm:cxn modelId="{ED14A2A6-9135-448E-A270-7CA218040335}" srcId="{25F49E0F-BCA9-4F72-BA92-D510FB4F4E70}" destId="{8F79D6AE-2CD7-4891-8041-C7D71DD15F0B}" srcOrd="0" destOrd="0" parTransId="{2769E767-0AA9-4BDB-932A-8EAE9F210162}" sibTransId="{7B1448B0-0953-4823-836D-F9682D31A5B9}"/>
    <dgm:cxn modelId="{CBF2525D-1A87-4DF7-BB54-953593A8C76D}" srcId="{68F00B9E-D99D-4057-B6D8-0F4D7DEA8221}" destId="{25F49E0F-BCA9-4F72-BA92-D510FB4F4E70}" srcOrd="1" destOrd="0" parTransId="{9695B305-27EC-40D0-9126-C87834CFF3A3}" sibTransId="{9E36851F-7203-4B33-A3E5-963DDC549527}"/>
    <dgm:cxn modelId="{3E00D1E7-9164-473B-985D-530D2DC52602}" type="presOf" srcId="{46AA6277-6DD5-44F7-9374-3D456F29767F}" destId="{A7323112-EE9C-443A-BD17-42F87F803DE3}" srcOrd="0" destOrd="0" presId="urn:microsoft.com/office/officeart/2005/8/layout/hierarchy3"/>
    <dgm:cxn modelId="{5ADDD891-70BD-4407-84B0-A4C906BB570C}" srcId="{90816B8D-95C6-4CAE-B65E-0AF57225FE29}" destId="{CB8E6B00-9ABB-41B7-B95E-56F5A1AE956C}" srcOrd="0" destOrd="0" parTransId="{BE96DB8E-E785-4533-9F70-EFAED697AC63}" sibTransId="{2A99A0A5-7CA5-4EBD-9411-67AA7802E9EE}"/>
    <dgm:cxn modelId="{9E2C064B-176E-42C5-B1B6-5A285D9F6A35}" srcId="{68F00B9E-D99D-4057-B6D8-0F4D7DEA8221}" destId="{90816B8D-95C6-4CAE-B65E-0AF57225FE29}" srcOrd="0" destOrd="0" parTransId="{3257EA8F-9F81-4D5C-B9B1-4D55EDF5CE22}" sibTransId="{19DF36D3-E4ED-42F1-8E9C-C5DF1AED0600}"/>
    <dgm:cxn modelId="{30568BF0-1AE9-4D75-B3F9-7F0D171065E2}" type="presOf" srcId="{0BBBC0D2-1A83-4ADB-AEAF-31EE6D828B9C}" destId="{56FD88C9-A034-461C-98A6-FE9FBCDAEE43}" srcOrd="1" destOrd="0" presId="urn:microsoft.com/office/officeart/2005/8/layout/hierarchy3"/>
    <dgm:cxn modelId="{EFEF1CCF-DA85-48BC-807E-1F2D5F603007}" type="presOf" srcId="{68F00B9E-D99D-4057-B6D8-0F4D7DEA8221}" destId="{FBCDBF0E-967D-4EDA-819E-EA87B84ACCF4}" srcOrd="0" destOrd="0" presId="urn:microsoft.com/office/officeart/2005/8/layout/hierarchy3"/>
    <dgm:cxn modelId="{68F3FD2D-6DD8-419F-8675-4DE174B41763}" type="presOf" srcId="{8F79D6AE-2CD7-4891-8041-C7D71DD15F0B}" destId="{0850E527-8448-4322-99FB-FD488C776D70}" srcOrd="0" destOrd="0" presId="urn:microsoft.com/office/officeart/2005/8/layout/hierarchy3"/>
    <dgm:cxn modelId="{93E5536A-1CFB-45DD-8973-1A6959213F91}" type="presOf" srcId="{0BBBC0D2-1A83-4ADB-AEAF-31EE6D828B9C}" destId="{C4F62192-A820-40D3-8237-6AF4735B6923}" srcOrd="0" destOrd="0" presId="urn:microsoft.com/office/officeart/2005/8/layout/hierarchy3"/>
    <dgm:cxn modelId="{EB12CCB1-7DB3-4D29-9A1E-8A13DDDA117A}" srcId="{0BBBC0D2-1A83-4ADB-AEAF-31EE6D828B9C}" destId="{6AD1432B-8593-4D3F-952A-6AE2FA0ADF8B}" srcOrd="0" destOrd="0" parTransId="{46AA6277-6DD5-44F7-9374-3D456F29767F}" sibTransId="{84EAE7AB-FCCF-4B28-973D-915B5AB8A568}"/>
    <dgm:cxn modelId="{837AC8D4-7083-4BAE-8548-61C8F37260A9}" type="presOf" srcId="{2769E767-0AA9-4BDB-932A-8EAE9F210162}" destId="{D3E1B32A-3FC6-49DB-A5AB-52D14EDF9734}" srcOrd="0" destOrd="0" presId="urn:microsoft.com/office/officeart/2005/8/layout/hierarchy3"/>
    <dgm:cxn modelId="{B5342662-B730-477E-851C-0EB5A0F5055B}" type="presOf" srcId="{BE96DB8E-E785-4533-9F70-EFAED697AC63}" destId="{C14126AC-2FCD-4510-B9CD-52D3507A5003}" srcOrd="0" destOrd="0" presId="urn:microsoft.com/office/officeart/2005/8/layout/hierarchy3"/>
    <dgm:cxn modelId="{3B9516A5-C0A2-4632-A976-AEB9E6CE31F2}" type="presOf" srcId="{25F49E0F-BCA9-4F72-BA92-D510FB4F4E70}" destId="{F0CDAF3B-D2D8-4EC3-8F4E-C13151340BA6}" srcOrd="1" destOrd="0" presId="urn:microsoft.com/office/officeart/2005/8/layout/hierarchy3"/>
    <dgm:cxn modelId="{59B491BA-2139-4612-8C2F-0D6837E57364}" type="presOf" srcId="{90816B8D-95C6-4CAE-B65E-0AF57225FE29}" destId="{4747A336-05F4-4A3B-85A6-A9C7FB20AC6B}" srcOrd="0" destOrd="0" presId="urn:microsoft.com/office/officeart/2005/8/layout/hierarchy3"/>
    <dgm:cxn modelId="{C1B9DAF1-79C8-45E8-AD0C-0B0D5AA10368}" srcId="{68F00B9E-D99D-4057-B6D8-0F4D7DEA8221}" destId="{0BBBC0D2-1A83-4ADB-AEAF-31EE6D828B9C}" srcOrd="2" destOrd="0" parTransId="{1B931306-A8AE-4176-8E04-C7DA3CD1B20A}" sibTransId="{191D008C-52F1-4D4F-8368-AF0A11442D00}"/>
    <dgm:cxn modelId="{37184251-63BB-4BD8-BB5B-1F0C9DE445DD}" type="presOf" srcId="{6AD1432B-8593-4D3F-952A-6AE2FA0ADF8B}" destId="{840FDAD0-7782-4F78-816D-43DFB3704060}" srcOrd="0" destOrd="0" presId="urn:microsoft.com/office/officeart/2005/8/layout/hierarchy3"/>
    <dgm:cxn modelId="{9E11CA02-494C-4BCA-899C-F02E1F932F21}" type="presOf" srcId="{25F49E0F-BCA9-4F72-BA92-D510FB4F4E70}" destId="{7C1CA018-EE53-4E32-B8E3-DAB0970E6127}" srcOrd="0" destOrd="0" presId="urn:microsoft.com/office/officeart/2005/8/layout/hierarchy3"/>
    <dgm:cxn modelId="{34A2265D-8EE3-48B0-8052-F077874B627A}" type="presParOf" srcId="{FBCDBF0E-967D-4EDA-819E-EA87B84ACCF4}" destId="{EE17AFBE-6334-42BD-8E3D-A602C308604C}" srcOrd="0" destOrd="0" presId="urn:microsoft.com/office/officeart/2005/8/layout/hierarchy3"/>
    <dgm:cxn modelId="{51CD9D01-E4B1-4491-842B-CF72CC2DD01D}" type="presParOf" srcId="{EE17AFBE-6334-42BD-8E3D-A602C308604C}" destId="{AE0D5016-07E0-40B3-9914-2B1980D2E494}" srcOrd="0" destOrd="0" presId="urn:microsoft.com/office/officeart/2005/8/layout/hierarchy3"/>
    <dgm:cxn modelId="{BEC6808C-C183-4E73-8F35-548BC925C644}" type="presParOf" srcId="{AE0D5016-07E0-40B3-9914-2B1980D2E494}" destId="{4747A336-05F4-4A3B-85A6-A9C7FB20AC6B}" srcOrd="0" destOrd="0" presId="urn:microsoft.com/office/officeart/2005/8/layout/hierarchy3"/>
    <dgm:cxn modelId="{492FC38B-1890-40DE-B073-29648D0C9E09}" type="presParOf" srcId="{AE0D5016-07E0-40B3-9914-2B1980D2E494}" destId="{67222481-AAFC-421C-85FA-FA40813557F7}" srcOrd="1" destOrd="0" presId="urn:microsoft.com/office/officeart/2005/8/layout/hierarchy3"/>
    <dgm:cxn modelId="{E494B75B-5804-4883-ABFC-92E9D9D63300}" type="presParOf" srcId="{EE17AFBE-6334-42BD-8E3D-A602C308604C}" destId="{009C448A-50D0-448B-8CE7-87F3B29FD062}" srcOrd="1" destOrd="0" presId="urn:microsoft.com/office/officeart/2005/8/layout/hierarchy3"/>
    <dgm:cxn modelId="{644AB66E-B2D8-4C3D-A31A-C869EBA431B0}" type="presParOf" srcId="{009C448A-50D0-448B-8CE7-87F3B29FD062}" destId="{C14126AC-2FCD-4510-B9CD-52D3507A5003}" srcOrd="0" destOrd="0" presId="urn:microsoft.com/office/officeart/2005/8/layout/hierarchy3"/>
    <dgm:cxn modelId="{14B756E7-5F08-445F-A6D4-858BAEBCC30E}" type="presParOf" srcId="{009C448A-50D0-448B-8CE7-87F3B29FD062}" destId="{B5B9B48E-D7A4-4B84-8B69-8269C1C15269}" srcOrd="1" destOrd="0" presId="urn:microsoft.com/office/officeart/2005/8/layout/hierarchy3"/>
    <dgm:cxn modelId="{7D62F7FA-5138-4F2F-8431-98FC24422710}" type="presParOf" srcId="{FBCDBF0E-967D-4EDA-819E-EA87B84ACCF4}" destId="{C7BA61A4-6BB1-461A-83CC-72B25B7A966C}" srcOrd="1" destOrd="0" presId="urn:microsoft.com/office/officeart/2005/8/layout/hierarchy3"/>
    <dgm:cxn modelId="{03B7254B-4A81-4D5F-921C-7EC350D55483}" type="presParOf" srcId="{C7BA61A4-6BB1-461A-83CC-72B25B7A966C}" destId="{E0514668-DBD2-43EB-9184-9891A41E0340}" srcOrd="0" destOrd="0" presId="urn:microsoft.com/office/officeart/2005/8/layout/hierarchy3"/>
    <dgm:cxn modelId="{3A40D016-7A25-4138-82E7-66BE54689258}" type="presParOf" srcId="{E0514668-DBD2-43EB-9184-9891A41E0340}" destId="{7C1CA018-EE53-4E32-B8E3-DAB0970E6127}" srcOrd="0" destOrd="0" presId="urn:microsoft.com/office/officeart/2005/8/layout/hierarchy3"/>
    <dgm:cxn modelId="{88704A65-FD68-497C-A2CB-743DF3AE8062}" type="presParOf" srcId="{E0514668-DBD2-43EB-9184-9891A41E0340}" destId="{F0CDAF3B-D2D8-4EC3-8F4E-C13151340BA6}" srcOrd="1" destOrd="0" presId="urn:microsoft.com/office/officeart/2005/8/layout/hierarchy3"/>
    <dgm:cxn modelId="{6D62B49B-AB8B-482F-B039-8BF4E76CBF0C}" type="presParOf" srcId="{C7BA61A4-6BB1-461A-83CC-72B25B7A966C}" destId="{AD2085D8-2314-42A3-804A-90401D0912BF}" srcOrd="1" destOrd="0" presId="urn:microsoft.com/office/officeart/2005/8/layout/hierarchy3"/>
    <dgm:cxn modelId="{738631DD-26FD-42E6-BC00-4078ED1FD9D3}" type="presParOf" srcId="{AD2085D8-2314-42A3-804A-90401D0912BF}" destId="{D3E1B32A-3FC6-49DB-A5AB-52D14EDF9734}" srcOrd="0" destOrd="0" presId="urn:microsoft.com/office/officeart/2005/8/layout/hierarchy3"/>
    <dgm:cxn modelId="{5331354E-E076-44FF-94B6-83D0F97C427D}" type="presParOf" srcId="{AD2085D8-2314-42A3-804A-90401D0912BF}" destId="{0850E527-8448-4322-99FB-FD488C776D70}" srcOrd="1" destOrd="0" presId="urn:microsoft.com/office/officeart/2005/8/layout/hierarchy3"/>
    <dgm:cxn modelId="{8ED5BAE1-5CA7-421B-AA7B-F89E0E5B2FAA}" type="presParOf" srcId="{FBCDBF0E-967D-4EDA-819E-EA87B84ACCF4}" destId="{4C69C8B0-8B1B-4E0A-A66C-C049E971F7B8}" srcOrd="2" destOrd="0" presId="urn:microsoft.com/office/officeart/2005/8/layout/hierarchy3"/>
    <dgm:cxn modelId="{4F6C2E3E-7E29-4577-9DBA-5850ABA5BF26}" type="presParOf" srcId="{4C69C8B0-8B1B-4E0A-A66C-C049E971F7B8}" destId="{0AC06F0E-F6A6-4AE2-B94C-1756E84B6008}" srcOrd="0" destOrd="0" presId="urn:microsoft.com/office/officeart/2005/8/layout/hierarchy3"/>
    <dgm:cxn modelId="{81E1603E-361D-4088-86B1-5380C25E7870}" type="presParOf" srcId="{0AC06F0E-F6A6-4AE2-B94C-1756E84B6008}" destId="{C4F62192-A820-40D3-8237-6AF4735B6923}" srcOrd="0" destOrd="0" presId="urn:microsoft.com/office/officeart/2005/8/layout/hierarchy3"/>
    <dgm:cxn modelId="{31B4B9A1-C77F-4ACD-B8CC-0F12E0567D17}" type="presParOf" srcId="{0AC06F0E-F6A6-4AE2-B94C-1756E84B6008}" destId="{56FD88C9-A034-461C-98A6-FE9FBCDAEE43}" srcOrd="1" destOrd="0" presId="urn:microsoft.com/office/officeart/2005/8/layout/hierarchy3"/>
    <dgm:cxn modelId="{A3747827-7AAF-42CA-A919-4A42FA656806}" type="presParOf" srcId="{4C69C8B0-8B1B-4E0A-A66C-C049E971F7B8}" destId="{7A030AC2-B991-4708-B2D6-F9B6DFC6BFE0}" srcOrd="1" destOrd="0" presId="urn:microsoft.com/office/officeart/2005/8/layout/hierarchy3"/>
    <dgm:cxn modelId="{4E7AA7AB-C38F-4EEC-A6E3-70A3C2C1DD39}" type="presParOf" srcId="{7A030AC2-B991-4708-B2D6-F9B6DFC6BFE0}" destId="{A7323112-EE9C-443A-BD17-42F87F803DE3}" srcOrd="0" destOrd="0" presId="urn:microsoft.com/office/officeart/2005/8/layout/hierarchy3"/>
    <dgm:cxn modelId="{55945ABB-9EC4-4EB4-A454-831D9E6CCD15}" type="presParOf" srcId="{7A030AC2-B991-4708-B2D6-F9B6DFC6BFE0}" destId="{840FDAD0-7782-4F78-816D-43DFB370406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C0B2C9-C3B2-4713-B4D5-6FB0E27A643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113A858-D634-48C2-8585-A3504BA47D5E}">
      <dgm:prSet custT="1"/>
      <dgm:spPr/>
      <dgm:t>
        <a:bodyPr/>
        <a:lstStyle/>
        <a:p>
          <a:pPr rtl="0"/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nivel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global,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costul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asociat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erorilor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medicație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fost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estimat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42 de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miliarde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dolari</a:t>
          </a:r>
          <a:r>
            <a: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SUA </a:t>
          </a:r>
          <a:r>
            <a:rPr lang="en-US" sz="24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anual</a:t>
          </a:r>
          <a:r>
            <a: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39AABDF-CC66-4B6A-802A-FC384DD270EA}" type="parTrans" cxnId="{DCF57E52-5BBA-4E6C-B974-123A617CBBFB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AD5F2F2-8AF8-431E-9D1E-980CA41CB3CD}" type="sibTrans" cxnId="{DCF57E52-5BBA-4E6C-B974-123A617CBBFB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7B8FC5D-194E-4CBB-9BA5-51CE45270AD9}">
      <dgm:prSet custT="1"/>
      <dgm:spPr/>
      <dgm:t>
        <a:bodyPr/>
        <a:lstStyle/>
        <a:p>
          <a:pPr rtl="0"/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 estimează că </a:t>
          </a:r>
          <a:r>
            <a:rPr lang="ro-RO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5% dintre toți pacienții </a:t>
          </a:r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internați într-un spital se confruntă cu o eroare de medicație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B0D0A64-DD4D-49CB-9637-66CAED08C866}" type="parTrans" cxnId="{922D7A06-C4D5-4E40-BB0F-75331C3760EB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5B4B465-985B-4F28-8641-0497623BA5CE}" type="sibTrans" cxnId="{922D7A06-C4D5-4E40-BB0F-75331C3760EB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1624A0-B0A6-4F96-8D28-9563765BD66F}">
      <dgm:prSet custT="1"/>
      <dgm:spPr/>
      <dgm:t>
        <a:bodyPr/>
        <a:lstStyle/>
        <a:p>
          <a:pPr rtl="0"/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Erorile de medicație au ca rezultat </a:t>
          </a:r>
          <a:r>
            <a:rPr lang="ro-RO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vătămarea gravă a pacientului, dizabilități și chiar deces</a:t>
          </a:r>
          <a:r>
            <a:rPr lang="ro-RO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4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2E4E079-4E50-4302-B962-EE14C56A3AE6}" type="parTrans" cxnId="{06912DF2-D821-414A-BC99-1B6B6DD38001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8F15741-5C44-43DC-B4C0-2B361646D54C}" type="sibTrans" cxnId="{06912DF2-D821-414A-BC99-1B6B6DD38001}">
      <dgm:prSet/>
      <dgm:spPr/>
      <dgm:t>
        <a:bodyPr/>
        <a:lstStyle/>
        <a:p>
          <a:endParaRPr lang="ru-RU" sz="2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C70C3B7-0411-4040-AADA-96A51D67ABCC}" type="pres">
      <dgm:prSet presAssocID="{06C0B2C9-C3B2-4713-B4D5-6FB0E27A6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9C64CA-9263-49C3-BEF6-F4C69BCBB860}" type="pres">
      <dgm:prSet presAssocID="{7113A858-D634-48C2-8585-A3504BA47D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92280-4DEF-4945-BE7E-4B6E71EA0A71}" type="pres">
      <dgm:prSet presAssocID="{1AD5F2F2-8AF8-431E-9D1E-980CA41CB3CD}" presName="spacer" presStyleCnt="0"/>
      <dgm:spPr/>
    </dgm:pt>
    <dgm:pt modelId="{C5C015A4-A4D0-4E55-B7AA-6396F8C7D4BF}" type="pres">
      <dgm:prSet presAssocID="{E7B8FC5D-194E-4CBB-9BA5-51CE45270A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4295B-B87F-41FD-BC5F-4CB9392F9924}" type="pres">
      <dgm:prSet presAssocID="{45B4B465-985B-4F28-8641-0497623BA5CE}" presName="spacer" presStyleCnt="0"/>
      <dgm:spPr/>
    </dgm:pt>
    <dgm:pt modelId="{6F31ED77-C60A-4B10-9A1C-E0139203C4DA}" type="pres">
      <dgm:prSet presAssocID="{A21624A0-B0A6-4F96-8D28-9563765BD6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F57E52-5BBA-4E6C-B974-123A617CBBFB}" srcId="{06C0B2C9-C3B2-4713-B4D5-6FB0E27A6437}" destId="{7113A858-D634-48C2-8585-A3504BA47D5E}" srcOrd="0" destOrd="0" parTransId="{D39AABDF-CC66-4B6A-802A-FC384DD270EA}" sibTransId="{1AD5F2F2-8AF8-431E-9D1E-980CA41CB3CD}"/>
    <dgm:cxn modelId="{1FE2C5B1-3AB8-492A-B339-06AF1800EB6B}" type="presOf" srcId="{E7B8FC5D-194E-4CBB-9BA5-51CE45270AD9}" destId="{C5C015A4-A4D0-4E55-B7AA-6396F8C7D4BF}" srcOrd="0" destOrd="0" presId="urn:microsoft.com/office/officeart/2005/8/layout/vList2"/>
    <dgm:cxn modelId="{8B16BC1E-EEA2-4BBD-A27F-EBF6DB88AD0E}" type="presOf" srcId="{7113A858-D634-48C2-8585-A3504BA47D5E}" destId="{4C9C64CA-9263-49C3-BEF6-F4C69BCBB860}" srcOrd="0" destOrd="0" presId="urn:microsoft.com/office/officeart/2005/8/layout/vList2"/>
    <dgm:cxn modelId="{E1DE1480-D67C-4362-96ED-C2DC5615DB03}" type="presOf" srcId="{A21624A0-B0A6-4F96-8D28-9563765BD66F}" destId="{6F31ED77-C60A-4B10-9A1C-E0139203C4DA}" srcOrd="0" destOrd="0" presId="urn:microsoft.com/office/officeart/2005/8/layout/vList2"/>
    <dgm:cxn modelId="{922D7A06-C4D5-4E40-BB0F-75331C3760EB}" srcId="{06C0B2C9-C3B2-4713-B4D5-6FB0E27A6437}" destId="{E7B8FC5D-194E-4CBB-9BA5-51CE45270AD9}" srcOrd="1" destOrd="0" parTransId="{CB0D0A64-DD4D-49CB-9637-66CAED08C866}" sibTransId="{45B4B465-985B-4F28-8641-0497623BA5CE}"/>
    <dgm:cxn modelId="{E633DA6B-D9C8-4FB3-92B9-0BC7E64261BD}" type="presOf" srcId="{06C0B2C9-C3B2-4713-B4D5-6FB0E27A6437}" destId="{DC70C3B7-0411-4040-AADA-96A51D67ABCC}" srcOrd="0" destOrd="0" presId="urn:microsoft.com/office/officeart/2005/8/layout/vList2"/>
    <dgm:cxn modelId="{06912DF2-D821-414A-BC99-1B6B6DD38001}" srcId="{06C0B2C9-C3B2-4713-B4D5-6FB0E27A6437}" destId="{A21624A0-B0A6-4F96-8D28-9563765BD66F}" srcOrd="2" destOrd="0" parTransId="{C2E4E079-4E50-4302-B962-EE14C56A3AE6}" sibTransId="{68F15741-5C44-43DC-B4C0-2B361646D54C}"/>
    <dgm:cxn modelId="{4D42FB21-F7EA-4D0C-A185-380AAF500D4E}" type="presParOf" srcId="{DC70C3B7-0411-4040-AADA-96A51D67ABCC}" destId="{4C9C64CA-9263-49C3-BEF6-F4C69BCBB860}" srcOrd="0" destOrd="0" presId="urn:microsoft.com/office/officeart/2005/8/layout/vList2"/>
    <dgm:cxn modelId="{11DDCDC2-E67A-4CC9-A950-8B7128651174}" type="presParOf" srcId="{DC70C3B7-0411-4040-AADA-96A51D67ABCC}" destId="{12792280-4DEF-4945-BE7E-4B6E71EA0A71}" srcOrd="1" destOrd="0" presId="urn:microsoft.com/office/officeart/2005/8/layout/vList2"/>
    <dgm:cxn modelId="{06BF1741-B0BC-4856-BC4F-9FF2326B128F}" type="presParOf" srcId="{DC70C3B7-0411-4040-AADA-96A51D67ABCC}" destId="{C5C015A4-A4D0-4E55-B7AA-6396F8C7D4BF}" srcOrd="2" destOrd="0" presId="urn:microsoft.com/office/officeart/2005/8/layout/vList2"/>
    <dgm:cxn modelId="{24DB4715-B509-42FA-A42A-A1A70FFC5B57}" type="presParOf" srcId="{DC70C3B7-0411-4040-AADA-96A51D67ABCC}" destId="{FF84295B-B87F-41FD-BC5F-4CB9392F9924}" srcOrd="3" destOrd="0" presId="urn:microsoft.com/office/officeart/2005/8/layout/vList2"/>
    <dgm:cxn modelId="{C0EF938D-F960-4147-8147-19C9017E6365}" type="presParOf" srcId="{DC70C3B7-0411-4040-AADA-96A51D67ABCC}" destId="{6F31ED77-C60A-4B10-9A1C-E0139203C4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54BDCF-4179-4345-B2C4-1310F1FCA6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1B300AAC-17BB-4BDE-B6D5-9F98583174DA}">
      <dgm:prSet/>
      <dgm:spPr/>
      <dgm:t>
        <a:bodyPr/>
        <a:lstStyle/>
        <a:p>
          <a:pPr rtl="0"/>
          <a:r>
            <a:rPr lang="en-US"/>
            <a:t>Cunoașterea </a:t>
          </a:r>
          <a:r>
            <a:rPr lang="ro-RO"/>
            <a:t>m</a:t>
          </a:r>
          <a:r>
            <a:rPr lang="en-US"/>
            <a:t>edicamentelor</a:t>
          </a:r>
          <a:endParaRPr lang="ru-RU"/>
        </a:p>
      </dgm:t>
    </dgm:pt>
    <dgm:pt modelId="{4FD0E94C-176C-469A-AAFA-14B6D9F9219B}" type="parTrans" cxnId="{880D7C03-9C93-413C-9038-2C9CA2D02402}">
      <dgm:prSet/>
      <dgm:spPr/>
      <dgm:t>
        <a:bodyPr/>
        <a:lstStyle/>
        <a:p>
          <a:endParaRPr lang="ru-RU"/>
        </a:p>
      </dgm:t>
    </dgm:pt>
    <dgm:pt modelId="{50392627-2F95-42CA-B405-F49C161CADB0}" type="sibTrans" cxnId="{880D7C03-9C93-413C-9038-2C9CA2D02402}">
      <dgm:prSet/>
      <dgm:spPr/>
      <dgm:t>
        <a:bodyPr/>
        <a:lstStyle/>
        <a:p>
          <a:endParaRPr lang="ru-RU"/>
        </a:p>
      </dgm:t>
    </dgm:pt>
    <dgm:pt modelId="{60CA0CB6-4975-4BA5-A6C3-D83962231226}">
      <dgm:prSet/>
      <dgm:spPr/>
      <dgm:t>
        <a:bodyPr/>
        <a:lstStyle/>
        <a:p>
          <a:pPr rtl="0"/>
          <a:r>
            <a:rPr lang="en-US"/>
            <a:t>Monitorizarea </a:t>
          </a:r>
          <a:r>
            <a:rPr lang="ro-RO"/>
            <a:t>p</a:t>
          </a:r>
          <a:r>
            <a:rPr lang="en-US"/>
            <a:t>acienților</a:t>
          </a:r>
          <a:endParaRPr lang="ru-RU"/>
        </a:p>
      </dgm:t>
    </dgm:pt>
    <dgm:pt modelId="{2D8B9CAA-8166-44B9-809D-6C07E7B7636F}" type="parTrans" cxnId="{73A129E6-1352-4737-B420-797B7697AC14}">
      <dgm:prSet/>
      <dgm:spPr/>
      <dgm:t>
        <a:bodyPr/>
        <a:lstStyle/>
        <a:p>
          <a:endParaRPr lang="ru-RU"/>
        </a:p>
      </dgm:t>
    </dgm:pt>
    <dgm:pt modelId="{8E7735B9-595E-4182-80E9-914A99FC14AA}" type="sibTrans" cxnId="{73A129E6-1352-4737-B420-797B7697AC14}">
      <dgm:prSet/>
      <dgm:spPr/>
      <dgm:t>
        <a:bodyPr/>
        <a:lstStyle/>
        <a:p>
          <a:endParaRPr lang="ru-RU"/>
        </a:p>
      </dgm:t>
    </dgm:pt>
    <dgm:pt modelId="{E913743E-1914-483A-A6A9-ED241E4F51C6}">
      <dgm:prSet/>
      <dgm:spPr/>
      <dgm:t>
        <a:bodyPr/>
        <a:lstStyle/>
        <a:p>
          <a:pPr rtl="0"/>
          <a:r>
            <a:rPr lang="en-US"/>
            <a:t>Comunicare </a:t>
          </a:r>
          <a:r>
            <a:rPr lang="ro-RO"/>
            <a:t>e</a:t>
          </a:r>
          <a:r>
            <a:rPr lang="en-US"/>
            <a:t>ficientă</a:t>
          </a:r>
          <a:endParaRPr lang="ru-RU"/>
        </a:p>
      </dgm:t>
    </dgm:pt>
    <dgm:pt modelId="{B6743F0E-78EB-4AD4-A4FC-A927BA130F4D}" type="parTrans" cxnId="{E6C5A8AA-F90A-4D6F-9E7A-95AAFEBAEF11}">
      <dgm:prSet/>
      <dgm:spPr/>
      <dgm:t>
        <a:bodyPr/>
        <a:lstStyle/>
        <a:p>
          <a:endParaRPr lang="ru-RU"/>
        </a:p>
      </dgm:t>
    </dgm:pt>
    <dgm:pt modelId="{5111689C-7441-4554-8125-824BD64A09A7}" type="sibTrans" cxnId="{E6C5A8AA-F90A-4D6F-9E7A-95AAFEBAEF11}">
      <dgm:prSet/>
      <dgm:spPr/>
      <dgm:t>
        <a:bodyPr/>
        <a:lstStyle/>
        <a:p>
          <a:endParaRPr lang="ru-RU"/>
        </a:p>
      </dgm:t>
    </dgm:pt>
    <dgm:pt modelId="{9334803F-3F12-4118-A791-F71EA35B3115}">
      <dgm:prSet/>
      <dgm:spPr/>
      <dgm:t>
        <a:bodyPr/>
        <a:lstStyle/>
        <a:p>
          <a:pPr rtl="0"/>
          <a:r>
            <a:rPr lang="en-US"/>
            <a:t>Verificarea și </a:t>
          </a:r>
          <a:r>
            <a:rPr lang="ro-RO"/>
            <a:t>d</a:t>
          </a:r>
          <a:r>
            <a:rPr lang="en-US"/>
            <a:t>ubla </a:t>
          </a:r>
          <a:r>
            <a:rPr lang="ro-RO"/>
            <a:t>v</a:t>
          </a:r>
          <a:r>
            <a:rPr lang="en-US"/>
            <a:t>erificare</a:t>
          </a:r>
          <a:endParaRPr lang="ru-RU"/>
        </a:p>
      </dgm:t>
    </dgm:pt>
    <dgm:pt modelId="{B818C6D5-383A-4CF2-BBB9-D0E3F23FD88F}" type="parTrans" cxnId="{067F0185-24F1-4BBE-BB6C-73D1A399EB40}">
      <dgm:prSet/>
      <dgm:spPr/>
      <dgm:t>
        <a:bodyPr/>
        <a:lstStyle/>
        <a:p>
          <a:endParaRPr lang="ru-RU"/>
        </a:p>
      </dgm:t>
    </dgm:pt>
    <dgm:pt modelId="{5FF55ACE-CB82-4666-AFFF-E7215DF1F253}" type="sibTrans" cxnId="{067F0185-24F1-4BBE-BB6C-73D1A399EB40}">
      <dgm:prSet/>
      <dgm:spPr/>
      <dgm:t>
        <a:bodyPr/>
        <a:lstStyle/>
        <a:p>
          <a:endParaRPr lang="ru-RU"/>
        </a:p>
      </dgm:t>
    </dgm:pt>
    <dgm:pt modelId="{FB810E92-4DB8-44BB-95AD-A3BC84E5F18B}">
      <dgm:prSet/>
      <dgm:spPr/>
      <dgm:t>
        <a:bodyPr/>
        <a:lstStyle/>
        <a:p>
          <a:pPr rtl="0"/>
          <a:r>
            <a:rPr lang="en-US"/>
            <a:t>Educația </a:t>
          </a:r>
          <a:r>
            <a:rPr lang="ro-RO"/>
            <a:t>p</a:t>
          </a:r>
          <a:r>
            <a:rPr lang="en-US"/>
            <a:t>acienților</a:t>
          </a:r>
          <a:endParaRPr lang="ru-RU"/>
        </a:p>
      </dgm:t>
    </dgm:pt>
    <dgm:pt modelId="{9CD3C55D-BBAA-4F3E-9BAC-B833E47E61C0}" type="parTrans" cxnId="{6F721087-0AAC-4726-8431-EAC9DC5BDC31}">
      <dgm:prSet/>
      <dgm:spPr/>
      <dgm:t>
        <a:bodyPr/>
        <a:lstStyle/>
        <a:p>
          <a:endParaRPr lang="ru-RU"/>
        </a:p>
      </dgm:t>
    </dgm:pt>
    <dgm:pt modelId="{347DBCFC-F184-4C79-8A01-667EC0E8B058}" type="sibTrans" cxnId="{6F721087-0AAC-4726-8431-EAC9DC5BDC31}">
      <dgm:prSet/>
      <dgm:spPr/>
      <dgm:t>
        <a:bodyPr/>
        <a:lstStyle/>
        <a:p>
          <a:endParaRPr lang="ru-RU"/>
        </a:p>
      </dgm:t>
    </dgm:pt>
    <dgm:pt modelId="{F67C12FA-03BB-48FC-B168-89F6DC138244}">
      <dgm:prSet/>
      <dgm:spPr/>
      <dgm:t>
        <a:bodyPr/>
        <a:lstStyle/>
        <a:p>
          <a:pPr rtl="0"/>
          <a:r>
            <a:rPr lang="en-US"/>
            <a:t>Raportarea </a:t>
          </a:r>
          <a:r>
            <a:rPr lang="ro-RO"/>
            <a:t>e</a:t>
          </a:r>
          <a:r>
            <a:rPr lang="en-US"/>
            <a:t>rorilor</a:t>
          </a:r>
          <a:endParaRPr lang="ru-RU"/>
        </a:p>
      </dgm:t>
    </dgm:pt>
    <dgm:pt modelId="{D4FC102E-61C6-479D-9133-64005160F448}" type="parTrans" cxnId="{B43D9B2C-6ACD-4D02-A284-161364215750}">
      <dgm:prSet/>
      <dgm:spPr/>
      <dgm:t>
        <a:bodyPr/>
        <a:lstStyle/>
        <a:p>
          <a:endParaRPr lang="ru-RU"/>
        </a:p>
      </dgm:t>
    </dgm:pt>
    <dgm:pt modelId="{A89637AB-0E96-404C-BD41-AFD0D3E4F234}" type="sibTrans" cxnId="{B43D9B2C-6ACD-4D02-A284-161364215750}">
      <dgm:prSet/>
      <dgm:spPr/>
      <dgm:t>
        <a:bodyPr/>
        <a:lstStyle/>
        <a:p>
          <a:endParaRPr lang="ru-RU"/>
        </a:p>
      </dgm:t>
    </dgm:pt>
    <dgm:pt modelId="{CB6209A3-FDD2-4470-8F4B-B511468A2041}" type="pres">
      <dgm:prSet presAssocID="{CF54BDCF-4179-4345-B2C4-1310F1FCA6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4E12A5-0F74-4BDD-87EF-B259BE279D95}" type="pres">
      <dgm:prSet presAssocID="{CF54BDCF-4179-4345-B2C4-1310F1FCA697}" presName="Name1" presStyleCnt="0"/>
      <dgm:spPr/>
    </dgm:pt>
    <dgm:pt modelId="{B8613C91-146A-4B2C-8210-900266E5E249}" type="pres">
      <dgm:prSet presAssocID="{CF54BDCF-4179-4345-B2C4-1310F1FCA697}" presName="cycle" presStyleCnt="0"/>
      <dgm:spPr/>
    </dgm:pt>
    <dgm:pt modelId="{7D651588-C005-4722-A0DE-992FCF6A9E0F}" type="pres">
      <dgm:prSet presAssocID="{CF54BDCF-4179-4345-B2C4-1310F1FCA697}" presName="srcNode" presStyleLbl="node1" presStyleIdx="0" presStyleCnt="6"/>
      <dgm:spPr/>
    </dgm:pt>
    <dgm:pt modelId="{3B28BF49-B8A0-4953-876D-F637250AB39B}" type="pres">
      <dgm:prSet presAssocID="{CF54BDCF-4179-4345-B2C4-1310F1FCA697}" presName="conn" presStyleLbl="parChTrans1D2" presStyleIdx="0" presStyleCnt="1"/>
      <dgm:spPr/>
      <dgm:t>
        <a:bodyPr/>
        <a:lstStyle/>
        <a:p>
          <a:endParaRPr lang="ru-RU"/>
        </a:p>
      </dgm:t>
    </dgm:pt>
    <dgm:pt modelId="{9978524E-5901-4952-A212-CCA71DFC8A5A}" type="pres">
      <dgm:prSet presAssocID="{CF54BDCF-4179-4345-B2C4-1310F1FCA697}" presName="extraNode" presStyleLbl="node1" presStyleIdx="0" presStyleCnt="6"/>
      <dgm:spPr/>
    </dgm:pt>
    <dgm:pt modelId="{9447FE5B-5247-4F91-9C1A-54E6D0258935}" type="pres">
      <dgm:prSet presAssocID="{CF54BDCF-4179-4345-B2C4-1310F1FCA697}" presName="dstNode" presStyleLbl="node1" presStyleIdx="0" presStyleCnt="6"/>
      <dgm:spPr/>
    </dgm:pt>
    <dgm:pt modelId="{E506A9F8-1E43-414D-BC83-BEC46C6A9D74}" type="pres">
      <dgm:prSet presAssocID="{1B300AAC-17BB-4BDE-B6D5-9F98583174D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2610C-C71A-4704-986B-523940464E97}" type="pres">
      <dgm:prSet presAssocID="{1B300AAC-17BB-4BDE-B6D5-9F98583174DA}" presName="accent_1" presStyleCnt="0"/>
      <dgm:spPr/>
    </dgm:pt>
    <dgm:pt modelId="{0DCADF8B-0A7B-4B62-94B9-3543887BD86A}" type="pres">
      <dgm:prSet presAssocID="{1B300AAC-17BB-4BDE-B6D5-9F98583174DA}" presName="accentRepeatNode" presStyleLbl="solidFgAcc1" presStyleIdx="0" presStyleCnt="6"/>
      <dgm:spPr/>
    </dgm:pt>
    <dgm:pt modelId="{DABF16E3-CA46-490F-B454-6BDF1C8996C8}" type="pres">
      <dgm:prSet presAssocID="{60CA0CB6-4975-4BA5-A6C3-D8396223122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33ED6-1FC9-4154-B2CB-2B3C4A86A892}" type="pres">
      <dgm:prSet presAssocID="{60CA0CB6-4975-4BA5-A6C3-D83962231226}" presName="accent_2" presStyleCnt="0"/>
      <dgm:spPr/>
    </dgm:pt>
    <dgm:pt modelId="{91C84EC2-FD94-4A21-8439-6BA6F6307AEF}" type="pres">
      <dgm:prSet presAssocID="{60CA0CB6-4975-4BA5-A6C3-D83962231226}" presName="accentRepeatNode" presStyleLbl="solidFgAcc1" presStyleIdx="1" presStyleCnt="6"/>
      <dgm:spPr/>
    </dgm:pt>
    <dgm:pt modelId="{799B4C05-6965-4348-9844-06794AC029AE}" type="pres">
      <dgm:prSet presAssocID="{E913743E-1914-483A-A6A9-ED241E4F51C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1443E-9B76-4655-8A56-FFF802D2764D}" type="pres">
      <dgm:prSet presAssocID="{E913743E-1914-483A-A6A9-ED241E4F51C6}" presName="accent_3" presStyleCnt="0"/>
      <dgm:spPr/>
    </dgm:pt>
    <dgm:pt modelId="{2A1EC3B8-4DEE-4B7F-9A73-B43D1EC570BE}" type="pres">
      <dgm:prSet presAssocID="{E913743E-1914-483A-A6A9-ED241E4F51C6}" presName="accentRepeatNode" presStyleLbl="solidFgAcc1" presStyleIdx="2" presStyleCnt="6"/>
      <dgm:spPr/>
    </dgm:pt>
    <dgm:pt modelId="{9F3B83C8-43B8-43B4-B1E0-7E2B3CB7A62E}" type="pres">
      <dgm:prSet presAssocID="{9334803F-3F12-4118-A791-F71EA35B311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9512A-4F4D-4D1D-A4DF-7853D3C5546D}" type="pres">
      <dgm:prSet presAssocID="{9334803F-3F12-4118-A791-F71EA35B3115}" presName="accent_4" presStyleCnt="0"/>
      <dgm:spPr/>
    </dgm:pt>
    <dgm:pt modelId="{478FF42C-9F42-4573-AD16-EA591BCC2907}" type="pres">
      <dgm:prSet presAssocID="{9334803F-3F12-4118-A791-F71EA35B3115}" presName="accentRepeatNode" presStyleLbl="solidFgAcc1" presStyleIdx="3" presStyleCnt="6"/>
      <dgm:spPr/>
    </dgm:pt>
    <dgm:pt modelId="{A9347EA0-9D8D-409A-A529-5E3885A05DF7}" type="pres">
      <dgm:prSet presAssocID="{FB810E92-4DB8-44BB-95AD-A3BC84E5F18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5C7BB-9C98-4D49-BFBE-9590ADDDF979}" type="pres">
      <dgm:prSet presAssocID="{FB810E92-4DB8-44BB-95AD-A3BC84E5F18B}" presName="accent_5" presStyleCnt="0"/>
      <dgm:spPr/>
    </dgm:pt>
    <dgm:pt modelId="{4364E116-E1D2-4BDF-A151-3646CE66F7DC}" type="pres">
      <dgm:prSet presAssocID="{FB810E92-4DB8-44BB-95AD-A3BC84E5F18B}" presName="accentRepeatNode" presStyleLbl="solidFgAcc1" presStyleIdx="4" presStyleCnt="6"/>
      <dgm:spPr/>
    </dgm:pt>
    <dgm:pt modelId="{8BBD7276-C87D-475D-8493-44A1FEE4CD0F}" type="pres">
      <dgm:prSet presAssocID="{F67C12FA-03BB-48FC-B168-89F6DC13824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A6785-C701-4A3E-B28A-42BEE5C01A89}" type="pres">
      <dgm:prSet presAssocID="{F67C12FA-03BB-48FC-B168-89F6DC138244}" presName="accent_6" presStyleCnt="0"/>
      <dgm:spPr/>
    </dgm:pt>
    <dgm:pt modelId="{80D645C6-9245-433E-AFD1-AAE4784017A1}" type="pres">
      <dgm:prSet presAssocID="{F67C12FA-03BB-48FC-B168-89F6DC138244}" presName="accentRepeatNode" presStyleLbl="solidFgAcc1" presStyleIdx="5" presStyleCnt="6"/>
      <dgm:spPr/>
    </dgm:pt>
  </dgm:ptLst>
  <dgm:cxnLst>
    <dgm:cxn modelId="{E6C5A8AA-F90A-4D6F-9E7A-95AAFEBAEF11}" srcId="{CF54BDCF-4179-4345-B2C4-1310F1FCA697}" destId="{E913743E-1914-483A-A6A9-ED241E4F51C6}" srcOrd="2" destOrd="0" parTransId="{B6743F0E-78EB-4AD4-A4FC-A927BA130F4D}" sibTransId="{5111689C-7441-4554-8125-824BD64A09A7}"/>
    <dgm:cxn modelId="{DFBE010B-611A-4498-975A-18354718B7FD}" type="presOf" srcId="{F67C12FA-03BB-48FC-B168-89F6DC138244}" destId="{8BBD7276-C87D-475D-8493-44A1FEE4CD0F}" srcOrd="0" destOrd="0" presId="urn:microsoft.com/office/officeart/2008/layout/VerticalCurvedList"/>
    <dgm:cxn modelId="{8F074DE8-AE6A-4DFD-A802-02708E99A180}" type="presOf" srcId="{CF54BDCF-4179-4345-B2C4-1310F1FCA697}" destId="{CB6209A3-FDD2-4470-8F4B-B511468A2041}" srcOrd="0" destOrd="0" presId="urn:microsoft.com/office/officeart/2008/layout/VerticalCurvedList"/>
    <dgm:cxn modelId="{73A129E6-1352-4737-B420-797B7697AC14}" srcId="{CF54BDCF-4179-4345-B2C4-1310F1FCA697}" destId="{60CA0CB6-4975-4BA5-A6C3-D83962231226}" srcOrd="1" destOrd="0" parTransId="{2D8B9CAA-8166-44B9-809D-6C07E7B7636F}" sibTransId="{8E7735B9-595E-4182-80E9-914A99FC14AA}"/>
    <dgm:cxn modelId="{880D7C03-9C93-413C-9038-2C9CA2D02402}" srcId="{CF54BDCF-4179-4345-B2C4-1310F1FCA697}" destId="{1B300AAC-17BB-4BDE-B6D5-9F98583174DA}" srcOrd="0" destOrd="0" parTransId="{4FD0E94C-176C-469A-AAFA-14B6D9F9219B}" sibTransId="{50392627-2F95-42CA-B405-F49C161CADB0}"/>
    <dgm:cxn modelId="{067F0185-24F1-4BBE-BB6C-73D1A399EB40}" srcId="{CF54BDCF-4179-4345-B2C4-1310F1FCA697}" destId="{9334803F-3F12-4118-A791-F71EA35B3115}" srcOrd="3" destOrd="0" parTransId="{B818C6D5-383A-4CF2-BBB9-D0E3F23FD88F}" sibTransId="{5FF55ACE-CB82-4666-AFFF-E7215DF1F253}"/>
    <dgm:cxn modelId="{BEA919CF-BA28-4C6C-963A-B6C819CCCCF0}" type="presOf" srcId="{FB810E92-4DB8-44BB-95AD-A3BC84E5F18B}" destId="{A9347EA0-9D8D-409A-A529-5E3885A05DF7}" srcOrd="0" destOrd="0" presId="urn:microsoft.com/office/officeart/2008/layout/VerticalCurvedList"/>
    <dgm:cxn modelId="{D1713E19-3171-4027-A167-F5FE475F60CF}" type="presOf" srcId="{60CA0CB6-4975-4BA5-A6C3-D83962231226}" destId="{DABF16E3-CA46-490F-B454-6BDF1C8996C8}" srcOrd="0" destOrd="0" presId="urn:microsoft.com/office/officeart/2008/layout/VerticalCurvedList"/>
    <dgm:cxn modelId="{4B664F3B-6141-4ED7-8EC4-43D0C7721C3A}" type="presOf" srcId="{E913743E-1914-483A-A6A9-ED241E4F51C6}" destId="{799B4C05-6965-4348-9844-06794AC029AE}" srcOrd="0" destOrd="0" presId="urn:microsoft.com/office/officeart/2008/layout/VerticalCurvedList"/>
    <dgm:cxn modelId="{F84B28FD-30F6-4C99-85A1-D88301F12B54}" type="presOf" srcId="{1B300AAC-17BB-4BDE-B6D5-9F98583174DA}" destId="{E506A9F8-1E43-414D-BC83-BEC46C6A9D74}" srcOrd="0" destOrd="0" presId="urn:microsoft.com/office/officeart/2008/layout/VerticalCurvedList"/>
    <dgm:cxn modelId="{B9773997-0369-4A4D-A847-9AB2EC6B78A9}" type="presOf" srcId="{50392627-2F95-42CA-B405-F49C161CADB0}" destId="{3B28BF49-B8A0-4953-876D-F637250AB39B}" srcOrd="0" destOrd="0" presId="urn:microsoft.com/office/officeart/2008/layout/VerticalCurvedList"/>
    <dgm:cxn modelId="{B43D9B2C-6ACD-4D02-A284-161364215750}" srcId="{CF54BDCF-4179-4345-B2C4-1310F1FCA697}" destId="{F67C12FA-03BB-48FC-B168-89F6DC138244}" srcOrd="5" destOrd="0" parTransId="{D4FC102E-61C6-479D-9133-64005160F448}" sibTransId="{A89637AB-0E96-404C-BD41-AFD0D3E4F234}"/>
    <dgm:cxn modelId="{DA09FF9B-66CE-41BC-9790-27C604F3045C}" type="presOf" srcId="{9334803F-3F12-4118-A791-F71EA35B3115}" destId="{9F3B83C8-43B8-43B4-B1E0-7E2B3CB7A62E}" srcOrd="0" destOrd="0" presId="urn:microsoft.com/office/officeart/2008/layout/VerticalCurvedList"/>
    <dgm:cxn modelId="{6F721087-0AAC-4726-8431-EAC9DC5BDC31}" srcId="{CF54BDCF-4179-4345-B2C4-1310F1FCA697}" destId="{FB810E92-4DB8-44BB-95AD-A3BC84E5F18B}" srcOrd="4" destOrd="0" parTransId="{9CD3C55D-BBAA-4F3E-9BAC-B833E47E61C0}" sibTransId="{347DBCFC-F184-4C79-8A01-667EC0E8B058}"/>
    <dgm:cxn modelId="{86B85A44-DA33-4528-841D-C4FE5BE45A6E}" type="presParOf" srcId="{CB6209A3-FDD2-4470-8F4B-B511468A2041}" destId="{654E12A5-0F74-4BDD-87EF-B259BE279D95}" srcOrd="0" destOrd="0" presId="urn:microsoft.com/office/officeart/2008/layout/VerticalCurvedList"/>
    <dgm:cxn modelId="{CC3B5F97-9681-48F9-A275-CB01380F9A18}" type="presParOf" srcId="{654E12A5-0F74-4BDD-87EF-B259BE279D95}" destId="{B8613C91-146A-4B2C-8210-900266E5E249}" srcOrd="0" destOrd="0" presId="urn:microsoft.com/office/officeart/2008/layout/VerticalCurvedList"/>
    <dgm:cxn modelId="{6114D466-CABD-400B-825E-22E97A8143CF}" type="presParOf" srcId="{B8613C91-146A-4B2C-8210-900266E5E249}" destId="{7D651588-C005-4722-A0DE-992FCF6A9E0F}" srcOrd="0" destOrd="0" presId="urn:microsoft.com/office/officeart/2008/layout/VerticalCurvedList"/>
    <dgm:cxn modelId="{4397CB8B-C715-4827-A3BE-8D11CABCDF5F}" type="presParOf" srcId="{B8613C91-146A-4B2C-8210-900266E5E249}" destId="{3B28BF49-B8A0-4953-876D-F637250AB39B}" srcOrd="1" destOrd="0" presId="urn:microsoft.com/office/officeart/2008/layout/VerticalCurvedList"/>
    <dgm:cxn modelId="{485FE9F2-38A8-4098-B8B9-B7C2C2DEDA9A}" type="presParOf" srcId="{B8613C91-146A-4B2C-8210-900266E5E249}" destId="{9978524E-5901-4952-A212-CCA71DFC8A5A}" srcOrd="2" destOrd="0" presId="urn:microsoft.com/office/officeart/2008/layout/VerticalCurvedList"/>
    <dgm:cxn modelId="{6415B63F-5D3C-41EF-B137-52AD91B0F8EE}" type="presParOf" srcId="{B8613C91-146A-4B2C-8210-900266E5E249}" destId="{9447FE5B-5247-4F91-9C1A-54E6D0258935}" srcOrd="3" destOrd="0" presId="urn:microsoft.com/office/officeart/2008/layout/VerticalCurvedList"/>
    <dgm:cxn modelId="{8CD62FDA-EED5-4A2B-9D4A-582510A975F2}" type="presParOf" srcId="{654E12A5-0F74-4BDD-87EF-B259BE279D95}" destId="{E506A9F8-1E43-414D-BC83-BEC46C6A9D74}" srcOrd="1" destOrd="0" presId="urn:microsoft.com/office/officeart/2008/layout/VerticalCurvedList"/>
    <dgm:cxn modelId="{7376E4F9-7215-440B-B01F-B97C372A8129}" type="presParOf" srcId="{654E12A5-0F74-4BDD-87EF-B259BE279D95}" destId="{6422610C-C71A-4704-986B-523940464E97}" srcOrd="2" destOrd="0" presId="urn:microsoft.com/office/officeart/2008/layout/VerticalCurvedList"/>
    <dgm:cxn modelId="{7C7D9803-17D4-4356-A54B-DFC4EF997008}" type="presParOf" srcId="{6422610C-C71A-4704-986B-523940464E97}" destId="{0DCADF8B-0A7B-4B62-94B9-3543887BD86A}" srcOrd="0" destOrd="0" presId="urn:microsoft.com/office/officeart/2008/layout/VerticalCurvedList"/>
    <dgm:cxn modelId="{D834E5D2-79B9-400A-BBE2-7AACF649A4C5}" type="presParOf" srcId="{654E12A5-0F74-4BDD-87EF-B259BE279D95}" destId="{DABF16E3-CA46-490F-B454-6BDF1C8996C8}" srcOrd="3" destOrd="0" presId="urn:microsoft.com/office/officeart/2008/layout/VerticalCurvedList"/>
    <dgm:cxn modelId="{F61E9FD3-1713-4B3D-8519-46393FDFAC2A}" type="presParOf" srcId="{654E12A5-0F74-4BDD-87EF-B259BE279D95}" destId="{D9433ED6-1FC9-4154-B2CB-2B3C4A86A892}" srcOrd="4" destOrd="0" presId="urn:microsoft.com/office/officeart/2008/layout/VerticalCurvedList"/>
    <dgm:cxn modelId="{B0CF0587-C7D6-4B62-A898-29F55221B03B}" type="presParOf" srcId="{D9433ED6-1FC9-4154-B2CB-2B3C4A86A892}" destId="{91C84EC2-FD94-4A21-8439-6BA6F6307AEF}" srcOrd="0" destOrd="0" presId="urn:microsoft.com/office/officeart/2008/layout/VerticalCurvedList"/>
    <dgm:cxn modelId="{468781C6-1303-404B-A84C-84D9A81BA132}" type="presParOf" srcId="{654E12A5-0F74-4BDD-87EF-B259BE279D95}" destId="{799B4C05-6965-4348-9844-06794AC029AE}" srcOrd="5" destOrd="0" presId="urn:microsoft.com/office/officeart/2008/layout/VerticalCurvedList"/>
    <dgm:cxn modelId="{2D75A955-152E-4779-BB9B-C2EE10828DD3}" type="presParOf" srcId="{654E12A5-0F74-4BDD-87EF-B259BE279D95}" destId="{A511443E-9B76-4655-8A56-FFF802D2764D}" srcOrd="6" destOrd="0" presId="urn:microsoft.com/office/officeart/2008/layout/VerticalCurvedList"/>
    <dgm:cxn modelId="{B08AFF8C-D669-4EE1-AE60-969BE3296A39}" type="presParOf" srcId="{A511443E-9B76-4655-8A56-FFF802D2764D}" destId="{2A1EC3B8-4DEE-4B7F-9A73-B43D1EC570BE}" srcOrd="0" destOrd="0" presId="urn:microsoft.com/office/officeart/2008/layout/VerticalCurvedList"/>
    <dgm:cxn modelId="{4442D52B-BEAF-4A5F-83E9-6B7F59F97804}" type="presParOf" srcId="{654E12A5-0F74-4BDD-87EF-B259BE279D95}" destId="{9F3B83C8-43B8-43B4-B1E0-7E2B3CB7A62E}" srcOrd="7" destOrd="0" presId="urn:microsoft.com/office/officeart/2008/layout/VerticalCurvedList"/>
    <dgm:cxn modelId="{0497A1A5-1349-4B65-BAA5-D177732A91BF}" type="presParOf" srcId="{654E12A5-0F74-4BDD-87EF-B259BE279D95}" destId="{0669512A-4F4D-4D1D-A4DF-7853D3C5546D}" srcOrd="8" destOrd="0" presId="urn:microsoft.com/office/officeart/2008/layout/VerticalCurvedList"/>
    <dgm:cxn modelId="{32CEC24D-01B8-4C58-AA7B-80491D0CBBE4}" type="presParOf" srcId="{0669512A-4F4D-4D1D-A4DF-7853D3C5546D}" destId="{478FF42C-9F42-4573-AD16-EA591BCC2907}" srcOrd="0" destOrd="0" presId="urn:microsoft.com/office/officeart/2008/layout/VerticalCurvedList"/>
    <dgm:cxn modelId="{B547B034-B700-4DF0-B4CB-35B7AE4BE86D}" type="presParOf" srcId="{654E12A5-0F74-4BDD-87EF-B259BE279D95}" destId="{A9347EA0-9D8D-409A-A529-5E3885A05DF7}" srcOrd="9" destOrd="0" presId="urn:microsoft.com/office/officeart/2008/layout/VerticalCurvedList"/>
    <dgm:cxn modelId="{E1521906-795E-43E9-AB09-AB20D3C553F2}" type="presParOf" srcId="{654E12A5-0F74-4BDD-87EF-B259BE279D95}" destId="{AA85C7BB-9C98-4D49-BFBE-9590ADDDF979}" srcOrd="10" destOrd="0" presId="urn:microsoft.com/office/officeart/2008/layout/VerticalCurvedList"/>
    <dgm:cxn modelId="{0CD2C6C2-2EEA-4BB5-9274-588E25CA273A}" type="presParOf" srcId="{AA85C7BB-9C98-4D49-BFBE-9590ADDDF979}" destId="{4364E116-E1D2-4BDF-A151-3646CE66F7DC}" srcOrd="0" destOrd="0" presId="urn:microsoft.com/office/officeart/2008/layout/VerticalCurvedList"/>
    <dgm:cxn modelId="{71E4AD94-2318-44B6-9A3C-66938167CCCB}" type="presParOf" srcId="{654E12A5-0F74-4BDD-87EF-B259BE279D95}" destId="{8BBD7276-C87D-475D-8493-44A1FEE4CD0F}" srcOrd="11" destOrd="0" presId="urn:microsoft.com/office/officeart/2008/layout/VerticalCurvedList"/>
    <dgm:cxn modelId="{32C8B4F0-12E2-4466-A69F-A15717DA05B5}" type="presParOf" srcId="{654E12A5-0F74-4BDD-87EF-B259BE279D95}" destId="{4B7A6785-C701-4A3E-B28A-42BEE5C01A89}" srcOrd="12" destOrd="0" presId="urn:microsoft.com/office/officeart/2008/layout/VerticalCurvedList"/>
    <dgm:cxn modelId="{D9A1B3ED-8C6F-498C-A119-A3D07646C45F}" type="presParOf" srcId="{4B7A6785-C701-4A3E-B28A-42BEE5C01A89}" destId="{80D645C6-9245-433E-AFD1-AAE4784017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63135C-D6B3-4B31-83A4-2D2569129625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CC9FB39-C034-47BB-95DF-B9F3C158AACC}">
      <dgm:prSet/>
      <dgm:spPr/>
      <dgm:t>
        <a:bodyPr/>
        <a:lstStyle/>
        <a:p>
          <a:pPr rtl="0"/>
          <a:r>
            <a:rPr lang="en-US" dirty="0" err="1"/>
            <a:t>Aplicarea</a:t>
          </a:r>
          <a:r>
            <a:rPr lang="en-US" dirty="0"/>
            <a:t> </a:t>
          </a:r>
          <a:r>
            <a:rPr lang="en-US" dirty="0" err="1"/>
            <a:t>riguroasă</a:t>
          </a:r>
          <a:r>
            <a:rPr lang="en-US" dirty="0"/>
            <a:t> a </a:t>
          </a:r>
          <a:r>
            <a:rPr lang="en-US" dirty="0" err="1"/>
            <a:t>celor</a:t>
          </a:r>
          <a:r>
            <a:rPr lang="en-US" dirty="0"/>
            <a:t> </a:t>
          </a:r>
          <a:r>
            <a:rPr lang="en-US" b="1" dirty="0" err="1"/>
            <a:t>cinci</a:t>
          </a:r>
          <a:r>
            <a:rPr lang="en-US" b="1" dirty="0"/>
            <a:t> A-</a:t>
          </a:r>
          <a:r>
            <a:rPr lang="en-US" b="1" dirty="0" err="1"/>
            <a:t>uri</a:t>
          </a:r>
          <a:r>
            <a:rPr lang="en-US" dirty="0"/>
            <a:t>:</a:t>
          </a:r>
          <a:endParaRPr lang="ru-RU" dirty="0"/>
        </a:p>
      </dgm:t>
    </dgm:pt>
    <dgm:pt modelId="{B6E2476F-1AFA-4B91-A555-F5DDD4AC9310}" type="parTrans" cxnId="{324A9AB1-2823-40C8-9571-F30AC2F9B130}">
      <dgm:prSet/>
      <dgm:spPr/>
      <dgm:t>
        <a:bodyPr/>
        <a:lstStyle/>
        <a:p>
          <a:endParaRPr lang="ru-RU"/>
        </a:p>
      </dgm:t>
    </dgm:pt>
    <dgm:pt modelId="{8D7DDB9E-3CC0-491D-B533-E192CCB277FC}" type="sibTrans" cxnId="{324A9AB1-2823-40C8-9571-F30AC2F9B130}">
      <dgm:prSet/>
      <dgm:spPr/>
      <dgm:t>
        <a:bodyPr/>
        <a:lstStyle/>
        <a:p>
          <a:endParaRPr lang="ru-RU"/>
        </a:p>
      </dgm:t>
    </dgm:pt>
    <dgm:pt modelId="{ED6E8B3A-E5DB-4CA5-AD2F-2CAA200D27E1}">
      <dgm:prSet/>
      <dgm:spPr/>
      <dgm:t>
        <a:bodyPr/>
        <a:lstStyle/>
        <a:p>
          <a:pPr rtl="0"/>
          <a:r>
            <a:rPr lang="en-US" dirty="0" err="1"/>
            <a:t>Asigurați-vă</a:t>
          </a:r>
          <a:r>
            <a:rPr lang="en-US" dirty="0"/>
            <a:t> </a:t>
          </a:r>
          <a:r>
            <a:rPr lang="en-US" dirty="0" err="1"/>
            <a:t>că</a:t>
          </a:r>
          <a:r>
            <a:rPr lang="en-US" dirty="0"/>
            <a:t> </a:t>
          </a:r>
          <a:r>
            <a:rPr lang="en-US" dirty="0" err="1"/>
            <a:t>aveți</a:t>
          </a:r>
          <a:r>
            <a:rPr lang="en-US" dirty="0"/>
            <a:t> </a:t>
          </a:r>
          <a:r>
            <a:rPr lang="en-US" dirty="0" err="1"/>
            <a:t>informațiile</a:t>
          </a:r>
          <a:r>
            <a:rPr lang="en-US" dirty="0"/>
            <a:t> </a:t>
          </a:r>
          <a:r>
            <a:rPr lang="en-US" dirty="0" err="1"/>
            <a:t>corecte</a:t>
          </a:r>
          <a:r>
            <a:rPr lang="en-US" dirty="0"/>
            <a:t> </a:t>
          </a:r>
          <a:r>
            <a:rPr lang="en-US" dirty="0" err="1"/>
            <a:t>despre</a:t>
          </a:r>
          <a:r>
            <a:rPr lang="en-US" dirty="0"/>
            <a:t> </a:t>
          </a:r>
          <a:r>
            <a:rPr lang="en-US" b="1" dirty="0" err="1"/>
            <a:t>pacient</a:t>
          </a:r>
          <a:r>
            <a:rPr lang="en-US" dirty="0"/>
            <a:t>.</a:t>
          </a:r>
          <a:endParaRPr lang="ru-RU" dirty="0"/>
        </a:p>
      </dgm:t>
    </dgm:pt>
    <dgm:pt modelId="{D1A5A23D-8582-49FD-9A31-EDFD31D433CB}" type="parTrans" cxnId="{B696AD60-5E2D-44CD-BAF8-3FF44BF5250E}">
      <dgm:prSet/>
      <dgm:spPr/>
      <dgm:t>
        <a:bodyPr/>
        <a:lstStyle/>
        <a:p>
          <a:endParaRPr lang="ru-RU"/>
        </a:p>
      </dgm:t>
    </dgm:pt>
    <dgm:pt modelId="{68859E86-E26F-467B-9D4B-C1628D32A949}" type="sibTrans" cxnId="{B696AD60-5E2D-44CD-BAF8-3FF44BF5250E}">
      <dgm:prSet/>
      <dgm:spPr/>
      <dgm:t>
        <a:bodyPr/>
        <a:lstStyle/>
        <a:p>
          <a:endParaRPr lang="ru-RU"/>
        </a:p>
      </dgm:t>
    </dgm:pt>
    <dgm:pt modelId="{2E746E41-4D5B-49F9-9C07-45A123737649}">
      <dgm:prSet/>
      <dgm:spPr/>
      <dgm:t>
        <a:bodyPr/>
        <a:lstStyle/>
        <a:p>
          <a:pPr rtl="0"/>
          <a:r>
            <a:rPr lang="en-US" dirty="0" err="1"/>
            <a:t>Asigurați-vă</a:t>
          </a:r>
          <a:r>
            <a:rPr lang="en-US" dirty="0"/>
            <a:t> </a:t>
          </a:r>
          <a:r>
            <a:rPr lang="en-US" dirty="0" err="1"/>
            <a:t>că</a:t>
          </a:r>
          <a:r>
            <a:rPr lang="en-US" dirty="0"/>
            <a:t> </a:t>
          </a:r>
          <a:r>
            <a:rPr lang="en-US" dirty="0" err="1"/>
            <a:t>administrați</a:t>
          </a:r>
          <a:r>
            <a:rPr lang="en-US" dirty="0"/>
            <a:t> </a:t>
          </a:r>
          <a:r>
            <a:rPr lang="en-US" b="1" dirty="0" err="1"/>
            <a:t>medicamentul</a:t>
          </a:r>
          <a:r>
            <a:rPr lang="en-US" dirty="0"/>
            <a:t> </a:t>
          </a:r>
          <a:r>
            <a:rPr lang="en-US" dirty="0" err="1"/>
            <a:t>corect</a:t>
          </a:r>
          <a:r>
            <a:rPr lang="en-US" dirty="0"/>
            <a:t>.</a:t>
          </a:r>
          <a:endParaRPr lang="ru-RU" dirty="0"/>
        </a:p>
      </dgm:t>
    </dgm:pt>
    <dgm:pt modelId="{23CAE205-34D5-41F0-8A81-2AEE9A1D9E72}" type="parTrans" cxnId="{49884E8B-F213-4DAC-B470-0425AB049254}">
      <dgm:prSet/>
      <dgm:spPr/>
      <dgm:t>
        <a:bodyPr/>
        <a:lstStyle/>
        <a:p>
          <a:endParaRPr lang="ru-RU"/>
        </a:p>
      </dgm:t>
    </dgm:pt>
    <dgm:pt modelId="{2F26742E-321F-486A-A308-1BC392DD3E0D}" type="sibTrans" cxnId="{49884E8B-F213-4DAC-B470-0425AB049254}">
      <dgm:prSet/>
      <dgm:spPr/>
      <dgm:t>
        <a:bodyPr/>
        <a:lstStyle/>
        <a:p>
          <a:endParaRPr lang="ru-RU"/>
        </a:p>
      </dgm:t>
    </dgm:pt>
    <dgm:pt modelId="{3A2D31ED-D45D-45E1-8DD0-2674919E4A32}">
      <dgm:prSet/>
      <dgm:spPr/>
      <dgm:t>
        <a:bodyPr/>
        <a:lstStyle/>
        <a:p>
          <a:pPr rtl="0"/>
          <a:r>
            <a:rPr lang="en-US" dirty="0" err="1"/>
            <a:t>Asigurați-vă</a:t>
          </a:r>
          <a:r>
            <a:rPr lang="en-US" dirty="0"/>
            <a:t> </a:t>
          </a:r>
          <a:r>
            <a:rPr lang="en-US" dirty="0" err="1"/>
            <a:t>că</a:t>
          </a:r>
          <a:r>
            <a:rPr lang="en-US" dirty="0"/>
            <a:t> </a:t>
          </a:r>
          <a:r>
            <a:rPr lang="ro-RO" b="1" dirty="0"/>
            <a:t>doza</a:t>
          </a:r>
          <a:r>
            <a:rPr lang="ro-RO" dirty="0"/>
            <a:t> este corectă</a:t>
          </a:r>
          <a:r>
            <a:rPr lang="en-US" dirty="0"/>
            <a:t>.</a:t>
          </a:r>
          <a:endParaRPr lang="ru-RU" dirty="0"/>
        </a:p>
      </dgm:t>
    </dgm:pt>
    <dgm:pt modelId="{D857A577-C6F3-46C6-9E97-56F6DA4267D4}" type="parTrans" cxnId="{D95C9A42-84FD-4B4A-9E60-F570B38B64BB}">
      <dgm:prSet/>
      <dgm:spPr/>
      <dgm:t>
        <a:bodyPr/>
        <a:lstStyle/>
        <a:p>
          <a:endParaRPr lang="ru-RU"/>
        </a:p>
      </dgm:t>
    </dgm:pt>
    <dgm:pt modelId="{B07AC3AC-73FA-4ADC-9455-6C40B1628503}" type="sibTrans" cxnId="{D95C9A42-84FD-4B4A-9E60-F570B38B64BB}">
      <dgm:prSet/>
      <dgm:spPr/>
      <dgm:t>
        <a:bodyPr/>
        <a:lstStyle/>
        <a:p>
          <a:endParaRPr lang="ru-RU"/>
        </a:p>
      </dgm:t>
    </dgm:pt>
    <dgm:pt modelId="{216A2269-60D7-45C2-A5CE-E0BFF83B5133}">
      <dgm:prSet/>
      <dgm:spPr/>
      <dgm:t>
        <a:bodyPr/>
        <a:lstStyle/>
        <a:p>
          <a:pPr rtl="0"/>
          <a:r>
            <a:rPr lang="en-US" dirty="0" err="1"/>
            <a:t>Asigurați-vă</a:t>
          </a:r>
          <a:r>
            <a:rPr lang="en-US" dirty="0"/>
            <a:t> </a:t>
          </a:r>
          <a:r>
            <a:rPr lang="en-US" dirty="0" err="1"/>
            <a:t>că</a:t>
          </a:r>
          <a:r>
            <a:rPr lang="en-US" dirty="0"/>
            <a:t> </a:t>
          </a:r>
          <a:r>
            <a:rPr lang="ro-RO" b="1" dirty="0"/>
            <a:t>calea de administrare </a:t>
          </a:r>
          <a:r>
            <a:rPr lang="ro-RO" dirty="0"/>
            <a:t>este corectă</a:t>
          </a:r>
          <a:endParaRPr lang="ru-RU" dirty="0"/>
        </a:p>
      </dgm:t>
    </dgm:pt>
    <dgm:pt modelId="{8E13EF16-9043-42D7-BABB-B0BA6BA5CB6C}" type="parTrans" cxnId="{948CB2FE-918E-4F8D-829F-3AF314C75738}">
      <dgm:prSet/>
      <dgm:spPr/>
      <dgm:t>
        <a:bodyPr/>
        <a:lstStyle/>
        <a:p>
          <a:endParaRPr lang="ru-RU"/>
        </a:p>
      </dgm:t>
    </dgm:pt>
    <dgm:pt modelId="{AB322C53-F207-46CE-AE64-92565072D739}" type="sibTrans" cxnId="{948CB2FE-918E-4F8D-829F-3AF314C75738}">
      <dgm:prSet/>
      <dgm:spPr/>
      <dgm:t>
        <a:bodyPr/>
        <a:lstStyle/>
        <a:p>
          <a:endParaRPr lang="ru-RU"/>
        </a:p>
      </dgm:t>
    </dgm:pt>
    <dgm:pt modelId="{431A14AE-D0FA-439D-8214-D1F4B9BBCD20}">
      <dgm:prSet/>
      <dgm:spPr/>
      <dgm:t>
        <a:bodyPr/>
        <a:lstStyle/>
        <a:p>
          <a:pPr rtl="0"/>
          <a:r>
            <a:rPr lang="en-US" dirty="0" err="1"/>
            <a:t>Asigurați-vă</a:t>
          </a:r>
          <a:r>
            <a:rPr lang="en-US" dirty="0"/>
            <a:t> </a:t>
          </a:r>
          <a:r>
            <a:rPr lang="en-US" dirty="0" err="1"/>
            <a:t>că</a:t>
          </a:r>
          <a:r>
            <a:rPr lang="en-US" dirty="0"/>
            <a:t> </a:t>
          </a:r>
          <a:r>
            <a:rPr lang="ro-RO" b="1" dirty="0"/>
            <a:t>ora de administrare</a:t>
          </a:r>
          <a:r>
            <a:rPr lang="ro-RO" dirty="0"/>
            <a:t> este corectă</a:t>
          </a:r>
          <a:endParaRPr lang="ru-RU" dirty="0"/>
        </a:p>
      </dgm:t>
    </dgm:pt>
    <dgm:pt modelId="{B2C43D82-6007-454F-941B-F257A1504658}" type="parTrans" cxnId="{D8C996A2-4042-4771-8DF0-7C90FD36178B}">
      <dgm:prSet/>
      <dgm:spPr/>
      <dgm:t>
        <a:bodyPr/>
        <a:lstStyle/>
        <a:p>
          <a:endParaRPr lang="ru-RU"/>
        </a:p>
      </dgm:t>
    </dgm:pt>
    <dgm:pt modelId="{B5126A94-3CE2-47D9-AF2E-162EF54C2E6D}" type="sibTrans" cxnId="{D8C996A2-4042-4771-8DF0-7C90FD36178B}">
      <dgm:prSet/>
      <dgm:spPr/>
      <dgm:t>
        <a:bodyPr/>
        <a:lstStyle/>
        <a:p>
          <a:endParaRPr lang="ru-RU"/>
        </a:p>
      </dgm:t>
    </dgm:pt>
    <dgm:pt modelId="{7F4BD596-1C81-45D7-8DD0-BE2F5B083183}" type="pres">
      <dgm:prSet presAssocID="{5A63135C-D6B3-4B31-83A4-2D25691296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FBA1E2-179D-4774-94FD-8DC7F7E4EF5C}" type="pres">
      <dgm:prSet presAssocID="{FCC9FB39-C034-47BB-95DF-B9F3C158AACC}" presName="hierRoot1" presStyleCnt="0">
        <dgm:presLayoutVars>
          <dgm:hierBranch val="init"/>
        </dgm:presLayoutVars>
      </dgm:prSet>
      <dgm:spPr/>
    </dgm:pt>
    <dgm:pt modelId="{7D81F2B5-77BF-4333-86BD-FCF7FBD24529}" type="pres">
      <dgm:prSet presAssocID="{FCC9FB39-C034-47BB-95DF-B9F3C158AACC}" presName="rootComposite1" presStyleCnt="0"/>
      <dgm:spPr/>
    </dgm:pt>
    <dgm:pt modelId="{84CC14AF-CFA1-4D95-89CA-A15035188CD0}" type="pres">
      <dgm:prSet presAssocID="{FCC9FB39-C034-47BB-95DF-B9F3C158AAC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6A01A9-76F0-4BB5-A03D-495940F0FBAE}" type="pres">
      <dgm:prSet presAssocID="{FCC9FB39-C034-47BB-95DF-B9F3C158AAC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9700C52-AE90-4608-8175-86E0602F4EDD}" type="pres">
      <dgm:prSet presAssocID="{FCC9FB39-C034-47BB-95DF-B9F3C158AACC}" presName="hierChild2" presStyleCnt="0"/>
      <dgm:spPr/>
    </dgm:pt>
    <dgm:pt modelId="{947D03DD-DEE2-42D2-AA9E-B8055869F5B8}" type="pres">
      <dgm:prSet presAssocID="{D1A5A23D-8582-49FD-9A31-EDFD31D433CB}" presName="Name37" presStyleLbl="parChTrans1D2" presStyleIdx="0" presStyleCnt="5"/>
      <dgm:spPr/>
      <dgm:t>
        <a:bodyPr/>
        <a:lstStyle/>
        <a:p>
          <a:endParaRPr lang="ru-RU"/>
        </a:p>
      </dgm:t>
    </dgm:pt>
    <dgm:pt modelId="{1847CE67-0339-4515-A532-66E2B6639214}" type="pres">
      <dgm:prSet presAssocID="{ED6E8B3A-E5DB-4CA5-AD2F-2CAA200D27E1}" presName="hierRoot2" presStyleCnt="0">
        <dgm:presLayoutVars>
          <dgm:hierBranch val="init"/>
        </dgm:presLayoutVars>
      </dgm:prSet>
      <dgm:spPr/>
    </dgm:pt>
    <dgm:pt modelId="{E74827B3-F22D-4BE7-A3F5-0ABE7990D904}" type="pres">
      <dgm:prSet presAssocID="{ED6E8B3A-E5DB-4CA5-AD2F-2CAA200D27E1}" presName="rootComposite" presStyleCnt="0"/>
      <dgm:spPr/>
    </dgm:pt>
    <dgm:pt modelId="{09468D39-8BDC-4A29-89F2-C6BE2F39C7A1}" type="pres">
      <dgm:prSet presAssocID="{ED6E8B3A-E5DB-4CA5-AD2F-2CAA200D27E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07F7B0-528A-4144-BAC7-AA1CEAC5F299}" type="pres">
      <dgm:prSet presAssocID="{ED6E8B3A-E5DB-4CA5-AD2F-2CAA200D27E1}" presName="rootConnector" presStyleLbl="node2" presStyleIdx="0" presStyleCnt="5"/>
      <dgm:spPr/>
      <dgm:t>
        <a:bodyPr/>
        <a:lstStyle/>
        <a:p>
          <a:endParaRPr lang="ru-RU"/>
        </a:p>
      </dgm:t>
    </dgm:pt>
    <dgm:pt modelId="{10FC4B3F-4382-4A4F-A3DD-B60A5DEDDD96}" type="pres">
      <dgm:prSet presAssocID="{ED6E8B3A-E5DB-4CA5-AD2F-2CAA200D27E1}" presName="hierChild4" presStyleCnt="0"/>
      <dgm:spPr/>
    </dgm:pt>
    <dgm:pt modelId="{E7F7A46B-C845-4894-8D80-BF9523AD8262}" type="pres">
      <dgm:prSet presAssocID="{ED6E8B3A-E5DB-4CA5-AD2F-2CAA200D27E1}" presName="hierChild5" presStyleCnt="0"/>
      <dgm:spPr/>
    </dgm:pt>
    <dgm:pt modelId="{4AC34AC9-5A6F-4D28-9D6B-0A1C9B1D690E}" type="pres">
      <dgm:prSet presAssocID="{23CAE205-34D5-41F0-8A81-2AEE9A1D9E72}" presName="Name37" presStyleLbl="parChTrans1D2" presStyleIdx="1" presStyleCnt="5"/>
      <dgm:spPr/>
      <dgm:t>
        <a:bodyPr/>
        <a:lstStyle/>
        <a:p>
          <a:endParaRPr lang="ru-RU"/>
        </a:p>
      </dgm:t>
    </dgm:pt>
    <dgm:pt modelId="{4DDC3BF5-EEBD-48C1-BD7D-8B266C6A2FD8}" type="pres">
      <dgm:prSet presAssocID="{2E746E41-4D5B-49F9-9C07-45A123737649}" presName="hierRoot2" presStyleCnt="0">
        <dgm:presLayoutVars>
          <dgm:hierBranch val="init"/>
        </dgm:presLayoutVars>
      </dgm:prSet>
      <dgm:spPr/>
    </dgm:pt>
    <dgm:pt modelId="{5B26FA96-4F40-473C-AB9F-38BD692CE0FC}" type="pres">
      <dgm:prSet presAssocID="{2E746E41-4D5B-49F9-9C07-45A123737649}" presName="rootComposite" presStyleCnt="0"/>
      <dgm:spPr/>
    </dgm:pt>
    <dgm:pt modelId="{6E8F43CA-D9D5-4B62-94E9-0F9A2DDC8918}" type="pres">
      <dgm:prSet presAssocID="{2E746E41-4D5B-49F9-9C07-45A12373764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65BDAC-88BF-43D1-A8F5-5ADD86B60505}" type="pres">
      <dgm:prSet presAssocID="{2E746E41-4D5B-49F9-9C07-45A123737649}" presName="rootConnector" presStyleLbl="node2" presStyleIdx="1" presStyleCnt="5"/>
      <dgm:spPr/>
      <dgm:t>
        <a:bodyPr/>
        <a:lstStyle/>
        <a:p>
          <a:endParaRPr lang="ru-RU"/>
        </a:p>
      </dgm:t>
    </dgm:pt>
    <dgm:pt modelId="{5C8B8031-B45B-4577-8E0C-69E048910C28}" type="pres">
      <dgm:prSet presAssocID="{2E746E41-4D5B-49F9-9C07-45A123737649}" presName="hierChild4" presStyleCnt="0"/>
      <dgm:spPr/>
    </dgm:pt>
    <dgm:pt modelId="{577E10D7-8503-48C1-A212-13F8433D8248}" type="pres">
      <dgm:prSet presAssocID="{2E746E41-4D5B-49F9-9C07-45A123737649}" presName="hierChild5" presStyleCnt="0"/>
      <dgm:spPr/>
    </dgm:pt>
    <dgm:pt modelId="{910994E8-60E8-4B5E-8367-8932E7629D9E}" type="pres">
      <dgm:prSet presAssocID="{D857A577-C6F3-46C6-9E97-56F6DA4267D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4A6104D6-BC8F-49C4-8AC3-1549E0EFD2B0}" type="pres">
      <dgm:prSet presAssocID="{3A2D31ED-D45D-45E1-8DD0-2674919E4A32}" presName="hierRoot2" presStyleCnt="0">
        <dgm:presLayoutVars>
          <dgm:hierBranch val="init"/>
        </dgm:presLayoutVars>
      </dgm:prSet>
      <dgm:spPr/>
    </dgm:pt>
    <dgm:pt modelId="{11950614-1CBC-473F-A4B9-EDD51433FD25}" type="pres">
      <dgm:prSet presAssocID="{3A2D31ED-D45D-45E1-8DD0-2674919E4A32}" presName="rootComposite" presStyleCnt="0"/>
      <dgm:spPr/>
    </dgm:pt>
    <dgm:pt modelId="{EC94A0B6-7CD8-440E-8CB0-7836CE825000}" type="pres">
      <dgm:prSet presAssocID="{3A2D31ED-D45D-45E1-8DD0-2674919E4A3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240141-515C-47AD-A94F-70E3C02918D0}" type="pres">
      <dgm:prSet presAssocID="{3A2D31ED-D45D-45E1-8DD0-2674919E4A32}" presName="rootConnector" presStyleLbl="node2" presStyleIdx="2" presStyleCnt="5"/>
      <dgm:spPr/>
      <dgm:t>
        <a:bodyPr/>
        <a:lstStyle/>
        <a:p>
          <a:endParaRPr lang="ru-RU"/>
        </a:p>
      </dgm:t>
    </dgm:pt>
    <dgm:pt modelId="{0CFFFAF4-14E8-4344-B9D6-219C64AAE6E9}" type="pres">
      <dgm:prSet presAssocID="{3A2D31ED-D45D-45E1-8DD0-2674919E4A32}" presName="hierChild4" presStyleCnt="0"/>
      <dgm:spPr/>
    </dgm:pt>
    <dgm:pt modelId="{72632CCD-000B-400F-A381-E2370E4036C9}" type="pres">
      <dgm:prSet presAssocID="{3A2D31ED-D45D-45E1-8DD0-2674919E4A32}" presName="hierChild5" presStyleCnt="0"/>
      <dgm:spPr/>
    </dgm:pt>
    <dgm:pt modelId="{589A4EED-8D62-43FE-A6F2-E81DCADD72DB}" type="pres">
      <dgm:prSet presAssocID="{8E13EF16-9043-42D7-BABB-B0BA6BA5CB6C}" presName="Name37" presStyleLbl="parChTrans1D2" presStyleIdx="3" presStyleCnt="5"/>
      <dgm:spPr/>
      <dgm:t>
        <a:bodyPr/>
        <a:lstStyle/>
        <a:p>
          <a:endParaRPr lang="ru-RU"/>
        </a:p>
      </dgm:t>
    </dgm:pt>
    <dgm:pt modelId="{F3D7C974-B74B-42DF-B4A7-463678FADA03}" type="pres">
      <dgm:prSet presAssocID="{216A2269-60D7-45C2-A5CE-E0BFF83B5133}" presName="hierRoot2" presStyleCnt="0">
        <dgm:presLayoutVars>
          <dgm:hierBranch val="init"/>
        </dgm:presLayoutVars>
      </dgm:prSet>
      <dgm:spPr/>
    </dgm:pt>
    <dgm:pt modelId="{6465E39F-84FC-441E-A368-4AFA6EB96534}" type="pres">
      <dgm:prSet presAssocID="{216A2269-60D7-45C2-A5CE-E0BFF83B5133}" presName="rootComposite" presStyleCnt="0"/>
      <dgm:spPr/>
    </dgm:pt>
    <dgm:pt modelId="{1DB6E55C-EECA-4EAB-BEBE-0E98D72B88F3}" type="pres">
      <dgm:prSet presAssocID="{216A2269-60D7-45C2-A5CE-E0BFF83B513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EB83FD-3622-43EE-9ABE-9596B50698FF}" type="pres">
      <dgm:prSet presAssocID="{216A2269-60D7-45C2-A5CE-E0BFF83B5133}" presName="rootConnector" presStyleLbl="node2" presStyleIdx="3" presStyleCnt="5"/>
      <dgm:spPr/>
      <dgm:t>
        <a:bodyPr/>
        <a:lstStyle/>
        <a:p>
          <a:endParaRPr lang="ru-RU"/>
        </a:p>
      </dgm:t>
    </dgm:pt>
    <dgm:pt modelId="{7F1D806B-6757-4E21-B37D-0C764D2798DF}" type="pres">
      <dgm:prSet presAssocID="{216A2269-60D7-45C2-A5CE-E0BFF83B5133}" presName="hierChild4" presStyleCnt="0"/>
      <dgm:spPr/>
    </dgm:pt>
    <dgm:pt modelId="{274DD565-8807-497E-BCF1-F675BA2F3A17}" type="pres">
      <dgm:prSet presAssocID="{216A2269-60D7-45C2-A5CE-E0BFF83B5133}" presName="hierChild5" presStyleCnt="0"/>
      <dgm:spPr/>
    </dgm:pt>
    <dgm:pt modelId="{059CD768-0B47-4222-9A86-D8D1CAE4C4AD}" type="pres">
      <dgm:prSet presAssocID="{B2C43D82-6007-454F-941B-F257A1504658}" presName="Name37" presStyleLbl="parChTrans1D2" presStyleIdx="4" presStyleCnt="5"/>
      <dgm:spPr/>
      <dgm:t>
        <a:bodyPr/>
        <a:lstStyle/>
        <a:p>
          <a:endParaRPr lang="ru-RU"/>
        </a:p>
      </dgm:t>
    </dgm:pt>
    <dgm:pt modelId="{4672C13D-4B64-4B80-B6DA-DD9A9C1274FF}" type="pres">
      <dgm:prSet presAssocID="{431A14AE-D0FA-439D-8214-D1F4B9BBCD20}" presName="hierRoot2" presStyleCnt="0">
        <dgm:presLayoutVars>
          <dgm:hierBranch val="init"/>
        </dgm:presLayoutVars>
      </dgm:prSet>
      <dgm:spPr/>
    </dgm:pt>
    <dgm:pt modelId="{C11AEDBB-204E-4340-A9CD-32CE3DE3753E}" type="pres">
      <dgm:prSet presAssocID="{431A14AE-D0FA-439D-8214-D1F4B9BBCD20}" presName="rootComposite" presStyleCnt="0"/>
      <dgm:spPr/>
    </dgm:pt>
    <dgm:pt modelId="{A5E216AC-F083-40E8-BF36-11C77C612DA8}" type="pres">
      <dgm:prSet presAssocID="{431A14AE-D0FA-439D-8214-D1F4B9BBCD2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E80EDD-F00F-41FE-B2ED-9381E129C4DE}" type="pres">
      <dgm:prSet presAssocID="{431A14AE-D0FA-439D-8214-D1F4B9BBCD20}" presName="rootConnector" presStyleLbl="node2" presStyleIdx="4" presStyleCnt="5"/>
      <dgm:spPr/>
      <dgm:t>
        <a:bodyPr/>
        <a:lstStyle/>
        <a:p>
          <a:endParaRPr lang="ru-RU"/>
        </a:p>
      </dgm:t>
    </dgm:pt>
    <dgm:pt modelId="{1722F2C7-F1EC-4C7C-A5AC-57A640694769}" type="pres">
      <dgm:prSet presAssocID="{431A14AE-D0FA-439D-8214-D1F4B9BBCD20}" presName="hierChild4" presStyleCnt="0"/>
      <dgm:spPr/>
    </dgm:pt>
    <dgm:pt modelId="{045CB16A-3371-44DB-80A5-229F7A84730D}" type="pres">
      <dgm:prSet presAssocID="{431A14AE-D0FA-439D-8214-D1F4B9BBCD20}" presName="hierChild5" presStyleCnt="0"/>
      <dgm:spPr/>
    </dgm:pt>
    <dgm:pt modelId="{B5EC0BE1-2AFF-417A-B440-F372B11D87AD}" type="pres">
      <dgm:prSet presAssocID="{FCC9FB39-C034-47BB-95DF-B9F3C158AACC}" presName="hierChild3" presStyleCnt="0"/>
      <dgm:spPr/>
    </dgm:pt>
  </dgm:ptLst>
  <dgm:cxnLst>
    <dgm:cxn modelId="{331C5789-AF29-4E72-9ADA-40854450F85E}" type="presOf" srcId="{FCC9FB39-C034-47BB-95DF-B9F3C158AACC}" destId="{BA6A01A9-76F0-4BB5-A03D-495940F0FBAE}" srcOrd="1" destOrd="0" presId="urn:microsoft.com/office/officeart/2005/8/layout/orgChart1"/>
    <dgm:cxn modelId="{D95C9A42-84FD-4B4A-9E60-F570B38B64BB}" srcId="{FCC9FB39-C034-47BB-95DF-B9F3C158AACC}" destId="{3A2D31ED-D45D-45E1-8DD0-2674919E4A32}" srcOrd="2" destOrd="0" parTransId="{D857A577-C6F3-46C6-9E97-56F6DA4267D4}" sibTransId="{B07AC3AC-73FA-4ADC-9455-6C40B1628503}"/>
    <dgm:cxn modelId="{49884E8B-F213-4DAC-B470-0425AB049254}" srcId="{FCC9FB39-C034-47BB-95DF-B9F3C158AACC}" destId="{2E746E41-4D5B-49F9-9C07-45A123737649}" srcOrd="1" destOrd="0" parTransId="{23CAE205-34D5-41F0-8A81-2AEE9A1D9E72}" sibTransId="{2F26742E-321F-486A-A308-1BC392DD3E0D}"/>
    <dgm:cxn modelId="{AC9B7649-D7B6-4B71-8246-BF422843D69F}" type="presOf" srcId="{5A63135C-D6B3-4B31-83A4-2D2569129625}" destId="{7F4BD596-1C81-45D7-8DD0-BE2F5B083183}" srcOrd="0" destOrd="0" presId="urn:microsoft.com/office/officeart/2005/8/layout/orgChart1"/>
    <dgm:cxn modelId="{7EA5A522-F690-48FF-8AE7-7262AADE2DA4}" type="presOf" srcId="{3A2D31ED-D45D-45E1-8DD0-2674919E4A32}" destId="{EC94A0B6-7CD8-440E-8CB0-7836CE825000}" srcOrd="0" destOrd="0" presId="urn:microsoft.com/office/officeart/2005/8/layout/orgChart1"/>
    <dgm:cxn modelId="{F8300704-4D3D-4F89-8DB3-D49214700BFE}" type="presOf" srcId="{23CAE205-34D5-41F0-8A81-2AEE9A1D9E72}" destId="{4AC34AC9-5A6F-4D28-9D6B-0A1C9B1D690E}" srcOrd="0" destOrd="0" presId="urn:microsoft.com/office/officeart/2005/8/layout/orgChart1"/>
    <dgm:cxn modelId="{948CB2FE-918E-4F8D-829F-3AF314C75738}" srcId="{FCC9FB39-C034-47BB-95DF-B9F3C158AACC}" destId="{216A2269-60D7-45C2-A5CE-E0BFF83B5133}" srcOrd="3" destOrd="0" parTransId="{8E13EF16-9043-42D7-BABB-B0BA6BA5CB6C}" sibTransId="{AB322C53-F207-46CE-AE64-92565072D739}"/>
    <dgm:cxn modelId="{8492EFE2-8F0D-44C3-8932-3F9FB0126B7E}" type="presOf" srcId="{FCC9FB39-C034-47BB-95DF-B9F3C158AACC}" destId="{84CC14AF-CFA1-4D95-89CA-A15035188CD0}" srcOrd="0" destOrd="0" presId="urn:microsoft.com/office/officeart/2005/8/layout/orgChart1"/>
    <dgm:cxn modelId="{FCBB86E3-ECEB-486E-BEFA-B300E4875576}" type="presOf" srcId="{3A2D31ED-D45D-45E1-8DD0-2674919E4A32}" destId="{B1240141-515C-47AD-A94F-70E3C02918D0}" srcOrd="1" destOrd="0" presId="urn:microsoft.com/office/officeart/2005/8/layout/orgChart1"/>
    <dgm:cxn modelId="{BB3F1A39-1464-402B-B770-3357E49965B6}" type="presOf" srcId="{8E13EF16-9043-42D7-BABB-B0BA6BA5CB6C}" destId="{589A4EED-8D62-43FE-A6F2-E81DCADD72DB}" srcOrd="0" destOrd="0" presId="urn:microsoft.com/office/officeart/2005/8/layout/orgChart1"/>
    <dgm:cxn modelId="{D1F515D7-9393-4C77-B474-8EF8B8142E0C}" type="presOf" srcId="{431A14AE-D0FA-439D-8214-D1F4B9BBCD20}" destId="{A5E216AC-F083-40E8-BF36-11C77C612DA8}" srcOrd="0" destOrd="0" presId="urn:microsoft.com/office/officeart/2005/8/layout/orgChart1"/>
    <dgm:cxn modelId="{A677D18B-8223-4401-AB98-DF8839D48792}" type="presOf" srcId="{216A2269-60D7-45C2-A5CE-E0BFF83B5133}" destId="{1DB6E55C-EECA-4EAB-BEBE-0E98D72B88F3}" srcOrd="0" destOrd="0" presId="urn:microsoft.com/office/officeart/2005/8/layout/orgChart1"/>
    <dgm:cxn modelId="{BCFB0368-2FA4-4F25-ABE6-1BF23A4C9D29}" type="presOf" srcId="{B2C43D82-6007-454F-941B-F257A1504658}" destId="{059CD768-0B47-4222-9A86-D8D1CAE4C4AD}" srcOrd="0" destOrd="0" presId="urn:microsoft.com/office/officeart/2005/8/layout/orgChart1"/>
    <dgm:cxn modelId="{DAC3ADE6-08F9-43E3-92EC-403519700442}" type="presOf" srcId="{D857A577-C6F3-46C6-9E97-56F6DA4267D4}" destId="{910994E8-60E8-4B5E-8367-8932E7629D9E}" srcOrd="0" destOrd="0" presId="urn:microsoft.com/office/officeart/2005/8/layout/orgChart1"/>
    <dgm:cxn modelId="{7ED5113A-E9C5-4430-8DAA-CCF0F7C7BCC2}" type="presOf" srcId="{2E746E41-4D5B-49F9-9C07-45A123737649}" destId="{6E8F43CA-D9D5-4B62-94E9-0F9A2DDC8918}" srcOrd="0" destOrd="0" presId="urn:microsoft.com/office/officeart/2005/8/layout/orgChart1"/>
    <dgm:cxn modelId="{B696AD60-5E2D-44CD-BAF8-3FF44BF5250E}" srcId="{FCC9FB39-C034-47BB-95DF-B9F3C158AACC}" destId="{ED6E8B3A-E5DB-4CA5-AD2F-2CAA200D27E1}" srcOrd="0" destOrd="0" parTransId="{D1A5A23D-8582-49FD-9A31-EDFD31D433CB}" sibTransId="{68859E86-E26F-467B-9D4B-C1628D32A949}"/>
    <dgm:cxn modelId="{A4A87CC5-7291-4C90-B813-0D22B2BF8C7B}" type="presOf" srcId="{2E746E41-4D5B-49F9-9C07-45A123737649}" destId="{8F65BDAC-88BF-43D1-A8F5-5ADD86B60505}" srcOrd="1" destOrd="0" presId="urn:microsoft.com/office/officeart/2005/8/layout/orgChart1"/>
    <dgm:cxn modelId="{AC1FE424-0045-4043-9BC4-E5F4CECCF175}" type="presOf" srcId="{ED6E8B3A-E5DB-4CA5-AD2F-2CAA200D27E1}" destId="{B907F7B0-528A-4144-BAC7-AA1CEAC5F299}" srcOrd="1" destOrd="0" presId="urn:microsoft.com/office/officeart/2005/8/layout/orgChart1"/>
    <dgm:cxn modelId="{324A9AB1-2823-40C8-9571-F30AC2F9B130}" srcId="{5A63135C-D6B3-4B31-83A4-2D2569129625}" destId="{FCC9FB39-C034-47BB-95DF-B9F3C158AACC}" srcOrd="0" destOrd="0" parTransId="{B6E2476F-1AFA-4B91-A555-F5DDD4AC9310}" sibTransId="{8D7DDB9E-3CC0-491D-B533-E192CCB277FC}"/>
    <dgm:cxn modelId="{55DCD5EF-AD0F-496F-B65D-D523EE8DFA8A}" type="presOf" srcId="{D1A5A23D-8582-49FD-9A31-EDFD31D433CB}" destId="{947D03DD-DEE2-42D2-AA9E-B8055869F5B8}" srcOrd="0" destOrd="0" presId="urn:microsoft.com/office/officeart/2005/8/layout/orgChart1"/>
    <dgm:cxn modelId="{C35A26C9-F07D-451F-B39A-608A35D36515}" type="presOf" srcId="{ED6E8B3A-E5DB-4CA5-AD2F-2CAA200D27E1}" destId="{09468D39-8BDC-4A29-89F2-C6BE2F39C7A1}" srcOrd="0" destOrd="0" presId="urn:microsoft.com/office/officeart/2005/8/layout/orgChart1"/>
    <dgm:cxn modelId="{B24C64FE-F64A-47E4-9D58-91949302BE61}" type="presOf" srcId="{431A14AE-D0FA-439D-8214-D1F4B9BBCD20}" destId="{B3E80EDD-F00F-41FE-B2ED-9381E129C4DE}" srcOrd="1" destOrd="0" presId="urn:microsoft.com/office/officeart/2005/8/layout/orgChart1"/>
    <dgm:cxn modelId="{A2FA4A43-4938-400A-94DF-30E45552F9CE}" type="presOf" srcId="{216A2269-60D7-45C2-A5CE-E0BFF83B5133}" destId="{47EB83FD-3622-43EE-9ABE-9596B50698FF}" srcOrd="1" destOrd="0" presId="urn:microsoft.com/office/officeart/2005/8/layout/orgChart1"/>
    <dgm:cxn modelId="{D8C996A2-4042-4771-8DF0-7C90FD36178B}" srcId="{FCC9FB39-C034-47BB-95DF-B9F3C158AACC}" destId="{431A14AE-D0FA-439D-8214-D1F4B9BBCD20}" srcOrd="4" destOrd="0" parTransId="{B2C43D82-6007-454F-941B-F257A1504658}" sibTransId="{B5126A94-3CE2-47D9-AF2E-162EF54C2E6D}"/>
    <dgm:cxn modelId="{D4CDE79B-638E-456D-806C-5E54EB6E0AC7}" type="presParOf" srcId="{7F4BD596-1C81-45D7-8DD0-BE2F5B083183}" destId="{6DFBA1E2-179D-4774-94FD-8DC7F7E4EF5C}" srcOrd="0" destOrd="0" presId="urn:microsoft.com/office/officeart/2005/8/layout/orgChart1"/>
    <dgm:cxn modelId="{E556902D-6FCE-4206-B3D5-0F9595592C5A}" type="presParOf" srcId="{6DFBA1E2-179D-4774-94FD-8DC7F7E4EF5C}" destId="{7D81F2B5-77BF-4333-86BD-FCF7FBD24529}" srcOrd="0" destOrd="0" presId="urn:microsoft.com/office/officeart/2005/8/layout/orgChart1"/>
    <dgm:cxn modelId="{F1C3C4CD-CAFB-486C-8E5F-679132B2CCFD}" type="presParOf" srcId="{7D81F2B5-77BF-4333-86BD-FCF7FBD24529}" destId="{84CC14AF-CFA1-4D95-89CA-A15035188CD0}" srcOrd="0" destOrd="0" presId="urn:microsoft.com/office/officeart/2005/8/layout/orgChart1"/>
    <dgm:cxn modelId="{117D5AA6-60E5-4350-B74B-13A470421CEE}" type="presParOf" srcId="{7D81F2B5-77BF-4333-86BD-FCF7FBD24529}" destId="{BA6A01A9-76F0-4BB5-A03D-495940F0FBAE}" srcOrd="1" destOrd="0" presId="urn:microsoft.com/office/officeart/2005/8/layout/orgChart1"/>
    <dgm:cxn modelId="{A96A589D-4964-4862-A303-D2DF5033C651}" type="presParOf" srcId="{6DFBA1E2-179D-4774-94FD-8DC7F7E4EF5C}" destId="{09700C52-AE90-4608-8175-86E0602F4EDD}" srcOrd="1" destOrd="0" presId="urn:microsoft.com/office/officeart/2005/8/layout/orgChart1"/>
    <dgm:cxn modelId="{C00F7CC3-1DC1-43E2-9A03-0BD2FEA0E1DD}" type="presParOf" srcId="{09700C52-AE90-4608-8175-86E0602F4EDD}" destId="{947D03DD-DEE2-42D2-AA9E-B8055869F5B8}" srcOrd="0" destOrd="0" presId="urn:microsoft.com/office/officeart/2005/8/layout/orgChart1"/>
    <dgm:cxn modelId="{A72F7D6B-933D-4AE4-9A0A-49683510A9D2}" type="presParOf" srcId="{09700C52-AE90-4608-8175-86E0602F4EDD}" destId="{1847CE67-0339-4515-A532-66E2B6639214}" srcOrd="1" destOrd="0" presId="urn:microsoft.com/office/officeart/2005/8/layout/orgChart1"/>
    <dgm:cxn modelId="{C7412E8F-2B6B-43D6-8B50-EAE81AB61D42}" type="presParOf" srcId="{1847CE67-0339-4515-A532-66E2B6639214}" destId="{E74827B3-F22D-4BE7-A3F5-0ABE7990D904}" srcOrd="0" destOrd="0" presId="urn:microsoft.com/office/officeart/2005/8/layout/orgChart1"/>
    <dgm:cxn modelId="{5952573A-778D-4119-A8EE-D3ACA22233C9}" type="presParOf" srcId="{E74827B3-F22D-4BE7-A3F5-0ABE7990D904}" destId="{09468D39-8BDC-4A29-89F2-C6BE2F39C7A1}" srcOrd="0" destOrd="0" presId="urn:microsoft.com/office/officeart/2005/8/layout/orgChart1"/>
    <dgm:cxn modelId="{A9EB8D73-9A5C-48F1-BDD5-9247719E9E40}" type="presParOf" srcId="{E74827B3-F22D-4BE7-A3F5-0ABE7990D904}" destId="{B907F7B0-528A-4144-BAC7-AA1CEAC5F299}" srcOrd="1" destOrd="0" presId="urn:microsoft.com/office/officeart/2005/8/layout/orgChart1"/>
    <dgm:cxn modelId="{0DF9D592-56B5-45C5-A6B1-3E332254E1DF}" type="presParOf" srcId="{1847CE67-0339-4515-A532-66E2B6639214}" destId="{10FC4B3F-4382-4A4F-A3DD-B60A5DEDDD96}" srcOrd="1" destOrd="0" presId="urn:microsoft.com/office/officeart/2005/8/layout/orgChart1"/>
    <dgm:cxn modelId="{6EF7C061-E213-4D85-BF81-8DA8522E9A82}" type="presParOf" srcId="{1847CE67-0339-4515-A532-66E2B6639214}" destId="{E7F7A46B-C845-4894-8D80-BF9523AD8262}" srcOrd="2" destOrd="0" presId="urn:microsoft.com/office/officeart/2005/8/layout/orgChart1"/>
    <dgm:cxn modelId="{31BF1CB8-70E6-4FB2-8203-6F6A5DB4DE44}" type="presParOf" srcId="{09700C52-AE90-4608-8175-86E0602F4EDD}" destId="{4AC34AC9-5A6F-4D28-9D6B-0A1C9B1D690E}" srcOrd="2" destOrd="0" presId="urn:microsoft.com/office/officeart/2005/8/layout/orgChart1"/>
    <dgm:cxn modelId="{62BDB83A-B902-44D1-BF8F-A75A13BEE9A4}" type="presParOf" srcId="{09700C52-AE90-4608-8175-86E0602F4EDD}" destId="{4DDC3BF5-EEBD-48C1-BD7D-8B266C6A2FD8}" srcOrd="3" destOrd="0" presId="urn:microsoft.com/office/officeart/2005/8/layout/orgChart1"/>
    <dgm:cxn modelId="{69BD7DA8-3DB3-47B1-B697-817D38DFBD5B}" type="presParOf" srcId="{4DDC3BF5-EEBD-48C1-BD7D-8B266C6A2FD8}" destId="{5B26FA96-4F40-473C-AB9F-38BD692CE0FC}" srcOrd="0" destOrd="0" presId="urn:microsoft.com/office/officeart/2005/8/layout/orgChart1"/>
    <dgm:cxn modelId="{7F7FD5BB-65DD-41CF-8D3F-1367AE961C2B}" type="presParOf" srcId="{5B26FA96-4F40-473C-AB9F-38BD692CE0FC}" destId="{6E8F43CA-D9D5-4B62-94E9-0F9A2DDC8918}" srcOrd="0" destOrd="0" presId="urn:microsoft.com/office/officeart/2005/8/layout/orgChart1"/>
    <dgm:cxn modelId="{EAF0C832-F46B-4680-9D70-3275E996D37A}" type="presParOf" srcId="{5B26FA96-4F40-473C-AB9F-38BD692CE0FC}" destId="{8F65BDAC-88BF-43D1-A8F5-5ADD86B60505}" srcOrd="1" destOrd="0" presId="urn:microsoft.com/office/officeart/2005/8/layout/orgChart1"/>
    <dgm:cxn modelId="{C492256A-568E-4039-9731-1426266CFA07}" type="presParOf" srcId="{4DDC3BF5-EEBD-48C1-BD7D-8B266C6A2FD8}" destId="{5C8B8031-B45B-4577-8E0C-69E048910C28}" srcOrd="1" destOrd="0" presId="urn:microsoft.com/office/officeart/2005/8/layout/orgChart1"/>
    <dgm:cxn modelId="{14FBD699-5B18-4F20-B23B-6CD570283702}" type="presParOf" srcId="{4DDC3BF5-EEBD-48C1-BD7D-8B266C6A2FD8}" destId="{577E10D7-8503-48C1-A212-13F8433D8248}" srcOrd="2" destOrd="0" presId="urn:microsoft.com/office/officeart/2005/8/layout/orgChart1"/>
    <dgm:cxn modelId="{0D6ED0C0-F9F7-45C8-9644-E4BDE81CE22A}" type="presParOf" srcId="{09700C52-AE90-4608-8175-86E0602F4EDD}" destId="{910994E8-60E8-4B5E-8367-8932E7629D9E}" srcOrd="4" destOrd="0" presId="urn:microsoft.com/office/officeart/2005/8/layout/orgChart1"/>
    <dgm:cxn modelId="{10AD448F-2666-49FB-AE10-725F27AB2E5C}" type="presParOf" srcId="{09700C52-AE90-4608-8175-86E0602F4EDD}" destId="{4A6104D6-BC8F-49C4-8AC3-1549E0EFD2B0}" srcOrd="5" destOrd="0" presId="urn:microsoft.com/office/officeart/2005/8/layout/orgChart1"/>
    <dgm:cxn modelId="{A4C3820D-17C7-42FA-A658-96A4AD029E7C}" type="presParOf" srcId="{4A6104D6-BC8F-49C4-8AC3-1549E0EFD2B0}" destId="{11950614-1CBC-473F-A4B9-EDD51433FD25}" srcOrd="0" destOrd="0" presId="urn:microsoft.com/office/officeart/2005/8/layout/orgChart1"/>
    <dgm:cxn modelId="{8B4294D2-E193-4058-A8D2-0CF129AEFF57}" type="presParOf" srcId="{11950614-1CBC-473F-A4B9-EDD51433FD25}" destId="{EC94A0B6-7CD8-440E-8CB0-7836CE825000}" srcOrd="0" destOrd="0" presId="urn:microsoft.com/office/officeart/2005/8/layout/orgChart1"/>
    <dgm:cxn modelId="{4E0B28CA-EA4C-418F-909E-8AD312C8E116}" type="presParOf" srcId="{11950614-1CBC-473F-A4B9-EDD51433FD25}" destId="{B1240141-515C-47AD-A94F-70E3C02918D0}" srcOrd="1" destOrd="0" presId="urn:microsoft.com/office/officeart/2005/8/layout/orgChart1"/>
    <dgm:cxn modelId="{CB6CB84E-BE05-4B7F-A7FF-F692DD9762A7}" type="presParOf" srcId="{4A6104D6-BC8F-49C4-8AC3-1549E0EFD2B0}" destId="{0CFFFAF4-14E8-4344-B9D6-219C64AAE6E9}" srcOrd="1" destOrd="0" presId="urn:microsoft.com/office/officeart/2005/8/layout/orgChart1"/>
    <dgm:cxn modelId="{829A4918-5CDB-4E4B-AD9B-7118B20C6B78}" type="presParOf" srcId="{4A6104D6-BC8F-49C4-8AC3-1549E0EFD2B0}" destId="{72632CCD-000B-400F-A381-E2370E4036C9}" srcOrd="2" destOrd="0" presId="urn:microsoft.com/office/officeart/2005/8/layout/orgChart1"/>
    <dgm:cxn modelId="{8E731BBA-CAC6-471F-99D0-0DF056231C58}" type="presParOf" srcId="{09700C52-AE90-4608-8175-86E0602F4EDD}" destId="{589A4EED-8D62-43FE-A6F2-E81DCADD72DB}" srcOrd="6" destOrd="0" presId="urn:microsoft.com/office/officeart/2005/8/layout/orgChart1"/>
    <dgm:cxn modelId="{7C67084C-FA99-45CC-93B3-62556BC5DFE1}" type="presParOf" srcId="{09700C52-AE90-4608-8175-86E0602F4EDD}" destId="{F3D7C974-B74B-42DF-B4A7-463678FADA03}" srcOrd="7" destOrd="0" presId="urn:microsoft.com/office/officeart/2005/8/layout/orgChart1"/>
    <dgm:cxn modelId="{D001AF03-4D14-4F32-9D33-02D51730D401}" type="presParOf" srcId="{F3D7C974-B74B-42DF-B4A7-463678FADA03}" destId="{6465E39F-84FC-441E-A368-4AFA6EB96534}" srcOrd="0" destOrd="0" presId="urn:microsoft.com/office/officeart/2005/8/layout/orgChart1"/>
    <dgm:cxn modelId="{D8AA8D65-012C-4634-8394-33A6AB757E6C}" type="presParOf" srcId="{6465E39F-84FC-441E-A368-4AFA6EB96534}" destId="{1DB6E55C-EECA-4EAB-BEBE-0E98D72B88F3}" srcOrd="0" destOrd="0" presId="urn:microsoft.com/office/officeart/2005/8/layout/orgChart1"/>
    <dgm:cxn modelId="{FE315B57-B8AF-4CCD-8474-0FB87F7763FE}" type="presParOf" srcId="{6465E39F-84FC-441E-A368-4AFA6EB96534}" destId="{47EB83FD-3622-43EE-9ABE-9596B50698FF}" srcOrd="1" destOrd="0" presId="urn:microsoft.com/office/officeart/2005/8/layout/orgChart1"/>
    <dgm:cxn modelId="{4D542198-047A-4F8E-91F7-6482DE29CE61}" type="presParOf" srcId="{F3D7C974-B74B-42DF-B4A7-463678FADA03}" destId="{7F1D806B-6757-4E21-B37D-0C764D2798DF}" srcOrd="1" destOrd="0" presId="urn:microsoft.com/office/officeart/2005/8/layout/orgChart1"/>
    <dgm:cxn modelId="{BA672FF4-7839-4F34-99FA-38AE747EF30A}" type="presParOf" srcId="{F3D7C974-B74B-42DF-B4A7-463678FADA03}" destId="{274DD565-8807-497E-BCF1-F675BA2F3A17}" srcOrd="2" destOrd="0" presId="urn:microsoft.com/office/officeart/2005/8/layout/orgChart1"/>
    <dgm:cxn modelId="{E2898D68-8F7F-40D2-AB2C-F6011CCE8B9E}" type="presParOf" srcId="{09700C52-AE90-4608-8175-86E0602F4EDD}" destId="{059CD768-0B47-4222-9A86-D8D1CAE4C4AD}" srcOrd="8" destOrd="0" presId="urn:microsoft.com/office/officeart/2005/8/layout/orgChart1"/>
    <dgm:cxn modelId="{7E08D7BA-64B1-4AE6-B5D5-DEACE06F2300}" type="presParOf" srcId="{09700C52-AE90-4608-8175-86E0602F4EDD}" destId="{4672C13D-4B64-4B80-B6DA-DD9A9C1274FF}" srcOrd="9" destOrd="0" presId="urn:microsoft.com/office/officeart/2005/8/layout/orgChart1"/>
    <dgm:cxn modelId="{653308F8-1806-470A-84DB-BDF37ABA0CF7}" type="presParOf" srcId="{4672C13D-4B64-4B80-B6DA-DD9A9C1274FF}" destId="{C11AEDBB-204E-4340-A9CD-32CE3DE3753E}" srcOrd="0" destOrd="0" presId="urn:microsoft.com/office/officeart/2005/8/layout/orgChart1"/>
    <dgm:cxn modelId="{8D0295D2-3881-4162-8A93-00817ECE61A8}" type="presParOf" srcId="{C11AEDBB-204E-4340-A9CD-32CE3DE3753E}" destId="{A5E216AC-F083-40E8-BF36-11C77C612DA8}" srcOrd="0" destOrd="0" presId="urn:microsoft.com/office/officeart/2005/8/layout/orgChart1"/>
    <dgm:cxn modelId="{AEF6E2A1-6800-471B-AAAA-10AEAD68AB50}" type="presParOf" srcId="{C11AEDBB-204E-4340-A9CD-32CE3DE3753E}" destId="{B3E80EDD-F00F-41FE-B2ED-9381E129C4DE}" srcOrd="1" destOrd="0" presId="urn:microsoft.com/office/officeart/2005/8/layout/orgChart1"/>
    <dgm:cxn modelId="{534D85C6-7DC3-4763-B207-BDFA013E290F}" type="presParOf" srcId="{4672C13D-4B64-4B80-B6DA-DD9A9C1274FF}" destId="{1722F2C7-F1EC-4C7C-A5AC-57A640694769}" srcOrd="1" destOrd="0" presId="urn:microsoft.com/office/officeart/2005/8/layout/orgChart1"/>
    <dgm:cxn modelId="{732DBFBA-4690-4698-B36D-0F6C43A42CB6}" type="presParOf" srcId="{4672C13D-4B64-4B80-B6DA-DD9A9C1274FF}" destId="{045CB16A-3371-44DB-80A5-229F7A84730D}" srcOrd="2" destOrd="0" presId="urn:microsoft.com/office/officeart/2005/8/layout/orgChart1"/>
    <dgm:cxn modelId="{EC91DBA0-333B-427B-8F4E-F2DCBC53FE96}" type="presParOf" srcId="{6DFBA1E2-179D-4774-94FD-8DC7F7E4EF5C}" destId="{B5EC0BE1-2AFF-417A-B440-F372B11D87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50B3A3-3ECF-4500-A9C1-789C36EAB6B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65D0E3-A027-47D1-9308-39578B5835D7}">
      <dgm:prSet/>
      <dgm:spPr/>
      <dgm:t>
        <a:bodyPr/>
        <a:lstStyle/>
        <a:p>
          <a:r>
            <a:rPr lang="ro-MD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Identificarea corecta a factorilor de risc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FF6322C-F8B4-41FE-900F-A740EBBCD389}" type="parTrans" cxnId="{479A4304-0F87-4E27-A280-02CD519F36C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6FE876-C5EF-4D48-8306-BB251145A2AD}" type="sibTrans" cxnId="{479A4304-0F87-4E27-A280-02CD519F36C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AF4AAE0-1A03-47F1-B534-2E9724066EC4}">
      <dgm:prSet/>
      <dgm:spPr/>
      <dgm:t>
        <a:bodyPr/>
        <a:lstStyle/>
        <a:p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Pacient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Vârstă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sex,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afecțiuni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medicale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alergii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medicație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concomitentă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funcția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hepatică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renală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etc.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2847A29-E342-43EA-8097-FD98B7462979}" type="parTrans" cxnId="{941B8C90-4D40-4A25-B40A-86ABF63DC862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8C976C-2E07-48E9-A7F3-F63D0D7E8608}" type="sibTrans" cxnId="{941B8C90-4D40-4A25-B40A-86ABF63DC862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0D80EDA-3EE0-4698-94DC-FF9A270DC25A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Medicament: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Doza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calea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administrare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risc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interacțiuni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risc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reacții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adverse, etc.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7C41AA3-CFE3-435B-B831-10A2EF88807C}" type="parTrans" cxnId="{59BB94B1-B6FC-4D23-825C-008344B73DFB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BADA87F-EC50-4D2A-9B2A-DFBD59D058B6}" type="sibTrans" cxnId="{59BB94B1-B6FC-4D23-825C-008344B73DFB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740BCE8-D655-4BC3-8297-6E7288161E5E}">
      <dgm:prSet/>
      <dgm:spPr/>
      <dgm:t>
        <a:bodyPr/>
        <a:lstStyle/>
        <a:p>
          <a:r>
            <a:rPr lang="en-US" b="1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Sistem:</a:t>
          </a:r>
          <a:r>
            <a:rPr lang="en-US" b="0" i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Lipsa de personal, protocoale incomplete sau incorecte, comunicare deficitară, etc.</a:t>
          </a:r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C71D3A-A093-4F9A-9BCF-DCFB09436E07}" type="parTrans" cxnId="{F93AFF4C-135E-4B9A-998D-C5726A567A4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2FB5FBB-049A-4070-9000-C53A1FD97EA8}" type="sibTrans" cxnId="{F93AFF4C-135E-4B9A-998D-C5726A567A47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B881F15-BCE8-4DA1-A035-A4DF93DA355B}">
      <dgm:prSet/>
      <dgm:spPr/>
      <dgm:t>
        <a:bodyPr/>
        <a:lstStyle/>
        <a:p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Metode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evaluare</a:t>
          </a:r>
          <a:endParaRPr lang="ru-RU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76C30E9-DE95-498A-8876-498F325EE719}" type="parTrans" cxnId="{9A528DDB-E133-4257-8953-89391E398AC3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1FF9249-B3DE-4539-B4CE-EEB418E09264}" type="sibTrans" cxnId="{9A528DDB-E133-4257-8953-89391E398AC3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0BCC578-CAF4-4514-96AE-073060AEF366}">
      <dgm:prSet/>
      <dgm:spPr/>
      <dgm:t>
        <a:bodyPr/>
        <a:lstStyle/>
        <a:p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Analiza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modului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eșec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efect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Identificarea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potențialelor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consecințelor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lor.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ABC2F78-5064-4C63-B9BB-82A0AEF5AF82}" type="parTrans" cxnId="{8AB791FF-E36D-44D0-934B-2A589FC9A26D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A1F29CD-BA70-452A-BD06-4FCC76D7127B}" type="sibTrans" cxnId="{8AB791FF-E36D-44D0-934B-2A589FC9A26D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8FE72AB-418F-4E1E-8E19-94476114A6E7}">
      <dgm:prSet/>
      <dgm:spPr/>
      <dgm:t>
        <a:bodyPr/>
        <a:lstStyle/>
        <a:p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Instrumente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evaluare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riscurilor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Score</a:t>
          </a:r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card-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liste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verificare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etc.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5D995ED-3CDB-453C-B967-94B4EF92AC46}" type="parTrans" cxnId="{1523F3A4-2211-4FE6-AEC7-05904AB31B96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6DE2B44-A8DF-4B8D-99DC-9A4E496BC774}" type="sibTrans" cxnId="{1523F3A4-2211-4FE6-AEC7-05904AB31B96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A9ACC0F-CF87-4C05-8DB5-0436B78D77A8}">
      <dgm:prSet/>
      <dgm:spPr/>
      <dgm:t>
        <a:bodyPr/>
        <a:lstStyle/>
        <a:p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Consultarea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experților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edici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specialiști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siguranța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pacientului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E25DF9B-53BD-479F-8C58-E10F560E6F73}" type="parTrans" cxnId="{F90EAD42-6FCA-4C54-8B35-6329A26ABE45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487E50-073E-4664-8052-8F11BAC2423A}" type="sibTrans" cxnId="{F90EAD42-6FCA-4C54-8B35-6329A26ABE45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F6F5901-EAE8-406D-8A5B-800FB4C9598A}" type="pres">
      <dgm:prSet presAssocID="{4E50B3A3-3ECF-4500-A9C1-789C36EAB6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7CCBA-0F0A-4CDE-8EBB-CEE60BA63D9D}" type="pres">
      <dgm:prSet presAssocID="{3565D0E3-A027-47D1-9308-39578B5835D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1A95E-F0EB-46FE-9EB1-B6923C5E2547}" type="pres">
      <dgm:prSet presAssocID="{3565D0E3-A027-47D1-9308-39578B5835D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F90BF-E4A3-4021-B387-17365E2EB0E2}" type="pres">
      <dgm:prSet presAssocID="{CB881F15-BCE8-4DA1-A035-A4DF93DA355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2C152-5E01-4E62-A3E6-B7B804437E85}" type="pres">
      <dgm:prSet presAssocID="{CB881F15-BCE8-4DA1-A035-A4DF93DA355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B94B1-B6FC-4D23-825C-008344B73DFB}" srcId="{3565D0E3-A027-47D1-9308-39578B5835D7}" destId="{10D80EDA-3EE0-4698-94DC-FF9A270DC25A}" srcOrd="1" destOrd="0" parTransId="{27C41AA3-CFE3-435B-B831-10A2EF88807C}" sibTransId="{DBADA87F-EC50-4D2A-9B2A-DFBD59D058B6}"/>
    <dgm:cxn modelId="{479A4304-0F87-4E27-A280-02CD519F36C7}" srcId="{4E50B3A3-3ECF-4500-A9C1-789C36EAB6B6}" destId="{3565D0E3-A027-47D1-9308-39578B5835D7}" srcOrd="0" destOrd="0" parTransId="{1FF6322C-F8B4-41FE-900F-A740EBBCD389}" sibTransId="{F66FE876-C5EF-4D48-8306-BB251145A2AD}"/>
    <dgm:cxn modelId="{78383A28-726C-4EEB-A22C-EC68A56B7F37}" type="presOf" srcId="{4E50B3A3-3ECF-4500-A9C1-789C36EAB6B6}" destId="{7F6F5901-EAE8-406D-8A5B-800FB4C9598A}" srcOrd="0" destOrd="0" presId="urn:microsoft.com/office/officeart/2005/8/layout/vList2"/>
    <dgm:cxn modelId="{F5D98E61-8D09-4390-9F0D-88770D789E43}" type="presOf" srcId="{B740BCE8-D655-4BC3-8297-6E7288161E5E}" destId="{4061A95E-F0EB-46FE-9EB1-B6923C5E2547}" srcOrd="0" destOrd="2" presId="urn:microsoft.com/office/officeart/2005/8/layout/vList2"/>
    <dgm:cxn modelId="{C7AA7D3A-1231-472F-A9EA-302CD9DB1A98}" type="presOf" srcId="{AA9ACC0F-CF87-4C05-8DB5-0436B78D77A8}" destId="{50D2C152-5E01-4E62-A3E6-B7B804437E85}" srcOrd="0" destOrd="2" presId="urn:microsoft.com/office/officeart/2005/8/layout/vList2"/>
    <dgm:cxn modelId="{40982985-83F6-4030-9463-E694D798C30C}" type="presOf" srcId="{E8FE72AB-418F-4E1E-8E19-94476114A6E7}" destId="{50D2C152-5E01-4E62-A3E6-B7B804437E85}" srcOrd="0" destOrd="1" presId="urn:microsoft.com/office/officeart/2005/8/layout/vList2"/>
    <dgm:cxn modelId="{F90EAD42-6FCA-4C54-8B35-6329A26ABE45}" srcId="{CB881F15-BCE8-4DA1-A035-A4DF93DA355B}" destId="{AA9ACC0F-CF87-4C05-8DB5-0436B78D77A8}" srcOrd="2" destOrd="0" parTransId="{6E25DF9B-53BD-479F-8C58-E10F560E6F73}" sibTransId="{61487E50-073E-4664-8052-8F11BAC2423A}"/>
    <dgm:cxn modelId="{9A528DDB-E133-4257-8953-89391E398AC3}" srcId="{4E50B3A3-3ECF-4500-A9C1-789C36EAB6B6}" destId="{CB881F15-BCE8-4DA1-A035-A4DF93DA355B}" srcOrd="1" destOrd="0" parTransId="{F76C30E9-DE95-498A-8876-498F325EE719}" sibTransId="{91FF9249-B3DE-4539-B4CE-EEB418E09264}"/>
    <dgm:cxn modelId="{8AB791FF-E36D-44D0-934B-2A589FC9A26D}" srcId="{CB881F15-BCE8-4DA1-A035-A4DF93DA355B}" destId="{E0BCC578-CAF4-4514-96AE-073060AEF366}" srcOrd="0" destOrd="0" parTransId="{AABC2F78-5064-4C63-B9BB-82A0AEF5AF82}" sibTransId="{DA1F29CD-BA70-452A-BD06-4FCC76D7127B}"/>
    <dgm:cxn modelId="{F1C56C5D-D901-49AE-AAB1-2CB7CEF1D75A}" type="presOf" srcId="{3AF4AAE0-1A03-47F1-B534-2E9724066EC4}" destId="{4061A95E-F0EB-46FE-9EB1-B6923C5E2547}" srcOrd="0" destOrd="0" presId="urn:microsoft.com/office/officeart/2005/8/layout/vList2"/>
    <dgm:cxn modelId="{D8AFB429-2B27-49C3-A5CD-9F8705979D53}" type="presOf" srcId="{10D80EDA-3EE0-4698-94DC-FF9A270DC25A}" destId="{4061A95E-F0EB-46FE-9EB1-B6923C5E2547}" srcOrd="0" destOrd="1" presId="urn:microsoft.com/office/officeart/2005/8/layout/vList2"/>
    <dgm:cxn modelId="{6C665793-3D2F-4998-AA0E-298EE120BEFF}" type="presOf" srcId="{CB881F15-BCE8-4DA1-A035-A4DF93DA355B}" destId="{F55F90BF-E4A3-4021-B387-17365E2EB0E2}" srcOrd="0" destOrd="0" presId="urn:microsoft.com/office/officeart/2005/8/layout/vList2"/>
    <dgm:cxn modelId="{941B8C90-4D40-4A25-B40A-86ABF63DC862}" srcId="{3565D0E3-A027-47D1-9308-39578B5835D7}" destId="{3AF4AAE0-1A03-47F1-B534-2E9724066EC4}" srcOrd="0" destOrd="0" parTransId="{F2847A29-E342-43EA-8097-FD98B7462979}" sibTransId="{838C976C-2E07-48E9-A7F3-F63D0D7E8608}"/>
    <dgm:cxn modelId="{5F093154-12EE-46E9-8426-B99ECA0A78C0}" type="presOf" srcId="{3565D0E3-A027-47D1-9308-39578B5835D7}" destId="{AEB7CCBA-0F0A-4CDE-8EBB-CEE60BA63D9D}" srcOrd="0" destOrd="0" presId="urn:microsoft.com/office/officeart/2005/8/layout/vList2"/>
    <dgm:cxn modelId="{1523F3A4-2211-4FE6-AEC7-05904AB31B96}" srcId="{CB881F15-BCE8-4DA1-A035-A4DF93DA355B}" destId="{E8FE72AB-418F-4E1E-8E19-94476114A6E7}" srcOrd="1" destOrd="0" parTransId="{D5D995ED-3CDB-453C-B967-94B4EF92AC46}" sibTransId="{E6DE2B44-A8DF-4B8D-99DC-9A4E496BC774}"/>
    <dgm:cxn modelId="{BBF5055D-D77C-4E7E-A39B-FA4558059E16}" type="presOf" srcId="{E0BCC578-CAF4-4514-96AE-073060AEF366}" destId="{50D2C152-5E01-4E62-A3E6-B7B804437E85}" srcOrd="0" destOrd="0" presId="urn:microsoft.com/office/officeart/2005/8/layout/vList2"/>
    <dgm:cxn modelId="{F93AFF4C-135E-4B9A-998D-C5726A567A47}" srcId="{3565D0E3-A027-47D1-9308-39578B5835D7}" destId="{B740BCE8-D655-4BC3-8297-6E7288161E5E}" srcOrd="2" destOrd="0" parTransId="{19C71D3A-A093-4F9A-9BCF-DCFB09436E07}" sibTransId="{E2FB5FBB-049A-4070-9000-C53A1FD97EA8}"/>
    <dgm:cxn modelId="{9839D247-9DF3-42E7-A7B1-60853BC0B77B}" type="presParOf" srcId="{7F6F5901-EAE8-406D-8A5B-800FB4C9598A}" destId="{AEB7CCBA-0F0A-4CDE-8EBB-CEE60BA63D9D}" srcOrd="0" destOrd="0" presId="urn:microsoft.com/office/officeart/2005/8/layout/vList2"/>
    <dgm:cxn modelId="{EA6F36F6-5C54-4FA3-83E2-257AE1138C31}" type="presParOf" srcId="{7F6F5901-EAE8-406D-8A5B-800FB4C9598A}" destId="{4061A95E-F0EB-46FE-9EB1-B6923C5E2547}" srcOrd="1" destOrd="0" presId="urn:microsoft.com/office/officeart/2005/8/layout/vList2"/>
    <dgm:cxn modelId="{29A21EF3-AF16-4DA9-959B-B9062D287103}" type="presParOf" srcId="{7F6F5901-EAE8-406D-8A5B-800FB4C9598A}" destId="{F55F90BF-E4A3-4021-B387-17365E2EB0E2}" srcOrd="2" destOrd="0" presId="urn:microsoft.com/office/officeart/2005/8/layout/vList2"/>
    <dgm:cxn modelId="{A67E478E-1DD3-47CD-A2F3-AA93FFCF41CB}" type="presParOf" srcId="{7F6F5901-EAE8-406D-8A5B-800FB4C9598A}" destId="{50D2C152-5E01-4E62-A3E6-B7B804437E8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147CA8-68BF-4297-A711-9E949F75F26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3989E-A5DD-4CA2-97F8-2DC6AAAEDCD7}">
      <dgm:prSet/>
      <dgm:spPr/>
      <dgm:t>
        <a:bodyPr/>
        <a:lstStyle/>
        <a:p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Explixarea clară a instucțiunilor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15FA628-D17E-49CD-9325-AB2392A23B06}" type="parTrans" cxnId="{7605667D-8550-4F2D-945A-0B77E21160A8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61457BF-336C-4489-A7BD-BF0E4C2C33B4}" type="sibTrans" cxnId="{7605667D-8550-4F2D-945A-0B77E21160A8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762CB9A-0518-4B6D-985F-17EB4606D180}">
      <dgm:prSet/>
      <dgm:spPr/>
      <dgm:t>
        <a:bodyPr/>
        <a:lstStyle/>
        <a:p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Recomandarea utilizării unui calendar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772FB7F-4005-4726-AB25-C893E2C4AF76}" type="parTrans" cxnId="{8D62961E-9657-4787-9231-CAC596349FA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8DB91EB-A5B0-4BED-98C6-4AE0B3AEEDF2}" type="sibTrans" cxnId="{8D62961E-9657-4787-9231-CAC596349FA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6368C3D-93D3-4553-A3C9-AB6274C5A11E}">
      <dgm:prSet/>
      <dgm:spPr/>
      <dgm:t>
        <a:bodyPr/>
        <a:lstStyle/>
        <a:p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Încurajarea întrebărilor despre utilizarea medicamentelor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F576CCD-01EB-4D84-90BA-AC2056115A0C}" type="parTrans" cxnId="{433D9AF3-C967-445B-9B02-D483C61F3B92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9D7554-9C21-469F-8023-FC8EFA5609A1}" type="sibTrans" cxnId="{433D9AF3-C967-445B-9B02-D483C61F3B92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C0ECB0A-5CB5-4EDC-9497-2633D5C65B03}">
      <dgm:prSet/>
      <dgm:spPr/>
      <dgm:t>
        <a:bodyPr/>
        <a:lstStyle/>
        <a:p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Monitorizarea efectelor medicamentelor de catre pacienti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B02E9C4-CDAC-458D-B426-762EBC83E7F4}" type="parTrans" cxnId="{FEFBC988-8568-4239-B062-6847D560D12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F4C83DF-527F-4179-9C1F-4B80CAC4C0D2}" type="sibTrans" cxnId="{FEFBC988-8568-4239-B062-6847D560D12A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3CD7D00-EA9E-425E-B65B-F5E8E352D23E}">
      <dgm:prSet/>
      <dgm:spPr/>
      <dgm:t>
        <a:bodyPr/>
        <a:lstStyle/>
        <a:p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Utilizați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un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limbaj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simplu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concis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ro-MD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Evitați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jargonul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medical.</a:t>
          </a:r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Adaptați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explicația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nivelul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educație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al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pacientului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Verificați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dacă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pacientul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înțeles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instrucțiunile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5BD720-9620-4C71-ABB3-FA3E10C6FB0B}" type="parTrans" cxnId="{3B86BEF0-00CC-4E2D-95C5-BB254846AD5F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135BF2B-21DB-41F2-BE01-540ACBA6A345}" type="sibTrans" cxnId="{3B86BEF0-00CC-4E2D-95C5-BB254846AD5F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6E35B14-45CA-4EDE-8031-CE9982599C55}">
      <dgm:prSet/>
      <dgm:spPr/>
      <dgm:t>
        <a:bodyPr/>
        <a:lstStyle/>
        <a:p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Sugerați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pacientului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utilizeze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 calendar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pentru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a-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urmări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medicația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Calendarele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pot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ajuta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pacienții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nu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uite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să-și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ia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medicamentele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timp.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ED01010-AD47-4129-A289-62B466DDF2C4}" type="parTrans" cxnId="{BE680DEE-1281-478B-81C6-A351F5534589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18A936E-FC2F-4EF4-A0BC-08B3AFA8D2B7}" type="sibTrans" cxnId="{BE680DEE-1281-478B-81C6-A351F5534589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262D579-349D-41FE-AE19-26220C148479}">
      <dgm:prSet/>
      <dgm:spPr/>
      <dgm:t>
        <a:bodyPr/>
        <a:lstStyle/>
        <a:p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Încurajați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pacienții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pună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întrebări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despre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medicamentele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lor.</a:t>
          </a:r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Asigurați-vă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pacienții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se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simt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confortabil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discute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despre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orice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nelămuriri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pe care le au.</a:t>
          </a:r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Oferiți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informații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contact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D9C1B85-DED6-406D-9C48-62A4F1FD4746}" type="parTrans" cxnId="{A530992F-B2C0-43A5-986D-F8FC349C50A1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328C085-9785-4FB5-811B-1329CD5B2CCF}" type="sibTrans" cxnId="{A530992F-B2C0-43A5-986D-F8FC349C50A1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703DA01-8AD4-41B6-8C00-2F73B607A488}">
      <dgm:prSet/>
      <dgm:spPr/>
      <dgm:t>
        <a:bodyPr/>
        <a:lstStyle/>
        <a:p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nstruiți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pacienții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monitorizeze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efectele</a:t>
          </a:r>
          <a:r>
            <a:rPr lang="en-US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medicamentelor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Informați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pacienții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cu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privire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posibilele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efecte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secundare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ro-MD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Spuneți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pacienților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contacteze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imediat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dacă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apar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efecte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secundare</a:t>
          </a:r>
          <a:r>
            <a:rPr lang="en-US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grave.</a:t>
          </a:r>
          <a:endParaRPr lang="ru-RU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CCDC2F6-1B1D-4C52-9EDA-85180319B5AD}" type="parTrans" cxnId="{1EF5A3A4-52C5-4C0D-9E6C-694058E80CB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3CAC7BB-21C6-4CB5-8687-65AA16F70671}" type="sibTrans" cxnId="{1EF5A3A4-52C5-4C0D-9E6C-694058E80CB0}">
      <dgm:prSet/>
      <dgm:spPr/>
      <dgm:t>
        <a:bodyPr/>
        <a:lstStyle/>
        <a:p>
          <a:endParaRPr lang="ru-RU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52A9B38-A8E9-4E12-A0AE-001DA0C85310}" type="pres">
      <dgm:prSet presAssocID="{B5147CA8-68BF-4297-A711-9E949F75F2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BDA00-90FC-4CAF-98E5-57AA0D6FF151}" type="pres">
      <dgm:prSet presAssocID="{CBE3989E-A5DD-4CA2-97F8-2DC6AAAEDCD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08C66-44C8-45BE-BE61-3807A61B0099}" type="pres">
      <dgm:prSet presAssocID="{CBE3989E-A5DD-4CA2-97F8-2DC6AAAEDCD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014EF-1006-42E9-AF4C-3273A9A66C6D}" type="pres">
      <dgm:prSet presAssocID="{8762CB9A-0518-4B6D-985F-17EB4606D18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21E72-DDB6-40C2-BD4F-A761440201ED}" type="pres">
      <dgm:prSet presAssocID="{8762CB9A-0518-4B6D-985F-17EB4606D18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9691D-FFFE-490E-B41F-4FB4183E90FC}" type="pres">
      <dgm:prSet presAssocID="{A6368C3D-93D3-4553-A3C9-AB6274C5A11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0897A-7C03-4ECF-B842-3E04E19356C8}" type="pres">
      <dgm:prSet presAssocID="{A6368C3D-93D3-4553-A3C9-AB6274C5A11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467E8-A87F-454E-984C-DFC01D64412F}" type="pres">
      <dgm:prSet presAssocID="{BC0ECB0A-5CB5-4EDC-9497-2633D5C65B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D6D62-CD66-4F37-A6A1-827787850E92}" type="pres">
      <dgm:prSet presAssocID="{BC0ECB0A-5CB5-4EDC-9497-2633D5C65B0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175BA-8B6F-4BA1-B93B-2057AC57ECFD}" type="presOf" srcId="{A6368C3D-93D3-4553-A3C9-AB6274C5A11E}" destId="{C089691D-FFFE-490E-B41F-4FB4183E90FC}" srcOrd="0" destOrd="0" presId="urn:microsoft.com/office/officeart/2005/8/layout/vList2"/>
    <dgm:cxn modelId="{019B0F43-51A5-45BD-AD1E-00E43EEB2526}" type="presOf" srcId="{CBE3989E-A5DD-4CA2-97F8-2DC6AAAEDCD7}" destId="{DFEBDA00-90FC-4CAF-98E5-57AA0D6FF151}" srcOrd="0" destOrd="0" presId="urn:microsoft.com/office/officeart/2005/8/layout/vList2"/>
    <dgm:cxn modelId="{3B86BEF0-00CC-4E2D-95C5-BB254846AD5F}" srcId="{CBE3989E-A5DD-4CA2-97F8-2DC6AAAEDCD7}" destId="{D3CD7D00-EA9E-425E-B65B-F5E8E352D23E}" srcOrd="0" destOrd="0" parTransId="{205BD720-9620-4C71-ABB3-FA3E10C6FB0B}" sibTransId="{C135BF2B-21DB-41F2-BE01-540ACBA6A345}"/>
    <dgm:cxn modelId="{BE680DEE-1281-478B-81C6-A351F5534589}" srcId="{8762CB9A-0518-4B6D-985F-17EB4606D180}" destId="{66E35B14-45CA-4EDE-8031-CE9982599C55}" srcOrd="0" destOrd="0" parTransId="{8ED01010-AD47-4129-A289-62B466DDF2C4}" sibTransId="{418A936E-FC2F-4EF4-A0BC-08B3AFA8D2B7}"/>
    <dgm:cxn modelId="{45150A71-F481-4C28-B4FF-814D3C68B61E}" type="presOf" srcId="{8762CB9A-0518-4B6D-985F-17EB4606D180}" destId="{51B014EF-1006-42E9-AF4C-3273A9A66C6D}" srcOrd="0" destOrd="0" presId="urn:microsoft.com/office/officeart/2005/8/layout/vList2"/>
    <dgm:cxn modelId="{1EF5A3A4-52C5-4C0D-9E6C-694058E80CB0}" srcId="{BC0ECB0A-5CB5-4EDC-9497-2633D5C65B03}" destId="{0703DA01-8AD4-41B6-8C00-2F73B607A488}" srcOrd="0" destOrd="0" parTransId="{BCCDC2F6-1B1D-4C52-9EDA-85180319B5AD}" sibTransId="{A3CAC7BB-21C6-4CB5-8687-65AA16F70671}"/>
    <dgm:cxn modelId="{0658E0D1-C11D-4EB6-803D-3DE461F00BB6}" type="presOf" srcId="{BC0ECB0A-5CB5-4EDC-9497-2633D5C65B03}" destId="{C52467E8-A87F-454E-984C-DFC01D64412F}" srcOrd="0" destOrd="0" presId="urn:microsoft.com/office/officeart/2005/8/layout/vList2"/>
    <dgm:cxn modelId="{22108D80-7417-4378-A07E-3D2816B1444D}" type="presOf" srcId="{C262D579-349D-41FE-AE19-26220C148479}" destId="{9EF0897A-7C03-4ECF-B842-3E04E19356C8}" srcOrd="0" destOrd="0" presId="urn:microsoft.com/office/officeart/2005/8/layout/vList2"/>
    <dgm:cxn modelId="{4BE1DDFE-1A3C-4C3C-8E9E-04AA0207EB48}" type="presOf" srcId="{0703DA01-8AD4-41B6-8C00-2F73B607A488}" destId="{7B9D6D62-CD66-4F37-A6A1-827787850E92}" srcOrd="0" destOrd="0" presId="urn:microsoft.com/office/officeart/2005/8/layout/vList2"/>
    <dgm:cxn modelId="{8D62961E-9657-4787-9231-CAC596349FA0}" srcId="{B5147CA8-68BF-4297-A711-9E949F75F264}" destId="{8762CB9A-0518-4B6D-985F-17EB4606D180}" srcOrd="1" destOrd="0" parTransId="{9772FB7F-4005-4726-AB25-C893E2C4AF76}" sibTransId="{78DB91EB-A5B0-4BED-98C6-4AE0B3AEEDF2}"/>
    <dgm:cxn modelId="{D08277F9-04AC-4A85-B403-8860E85F5588}" type="presOf" srcId="{B5147CA8-68BF-4297-A711-9E949F75F264}" destId="{052A9B38-A8E9-4E12-A0AE-001DA0C85310}" srcOrd="0" destOrd="0" presId="urn:microsoft.com/office/officeart/2005/8/layout/vList2"/>
    <dgm:cxn modelId="{7605667D-8550-4F2D-945A-0B77E21160A8}" srcId="{B5147CA8-68BF-4297-A711-9E949F75F264}" destId="{CBE3989E-A5DD-4CA2-97F8-2DC6AAAEDCD7}" srcOrd="0" destOrd="0" parTransId="{115FA628-D17E-49CD-9325-AB2392A23B06}" sibTransId="{561457BF-336C-4489-A7BD-BF0E4C2C33B4}"/>
    <dgm:cxn modelId="{433D9AF3-C967-445B-9B02-D483C61F3B92}" srcId="{B5147CA8-68BF-4297-A711-9E949F75F264}" destId="{A6368C3D-93D3-4553-A3C9-AB6274C5A11E}" srcOrd="2" destOrd="0" parTransId="{CF576CCD-01EB-4D84-90BA-AC2056115A0C}" sibTransId="{829D7554-9C21-469F-8023-FC8EFA5609A1}"/>
    <dgm:cxn modelId="{A530992F-B2C0-43A5-986D-F8FC349C50A1}" srcId="{A6368C3D-93D3-4553-A3C9-AB6274C5A11E}" destId="{C262D579-349D-41FE-AE19-26220C148479}" srcOrd="0" destOrd="0" parTransId="{9D9C1B85-DED6-406D-9C48-62A4F1FD4746}" sibTransId="{A328C085-9785-4FB5-811B-1329CD5B2CCF}"/>
    <dgm:cxn modelId="{AA008BA5-C65B-49D7-B8C4-0BD230B6294B}" type="presOf" srcId="{D3CD7D00-EA9E-425E-B65B-F5E8E352D23E}" destId="{FFE08C66-44C8-45BE-BE61-3807A61B0099}" srcOrd="0" destOrd="0" presId="urn:microsoft.com/office/officeart/2005/8/layout/vList2"/>
    <dgm:cxn modelId="{FEFBC988-8568-4239-B062-6847D560D12A}" srcId="{B5147CA8-68BF-4297-A711-9E949F75F264}" destId="{BC0ECB0A-5CB5-4EDC-9497-2633D5C65B03}" srcOrd="3" destOrd="0" parTransId="{7B02E9C4-CDAC-458D-B426-762EBC83E7F4}" sibTransId="{9F4C83DF-527F-4179-9C1F-4B80CAC4C0D2}"/>
    <dgm:cxn modelId="{8F904031-BB7E-49E7-9353-0FC5BF7657BD}" type="presOf" srcId="{66E35B14-45CA-4EDE-8031-CE9982599C55}" destId="{C3021E72-DDB6-40C2-BD4F-A761440201ED}" srcOrd="0" destOrd="0" presId="urn:microsoft.com/office/officeart/2005/8/layout/vList2"/>
    <dgm:cxn modelId="{D7B47596-8288-4F57-A70A-E3D434E0C16D}" type="presParOf" srcId="{052A9B38-A8E9-4E12-A0AE-001DA0C85310}" destId="{DFEBDA00-90FC-4CAF-98E5-57AA0D6FF151}" srcOrd="0" destOrd="0" presId="urn:microsoft.com/office/officeart/2005/8/layout/vList2"/>
    <dgm:cxn modelId="{90DB92F1-06C6-4CDC-A79E-90D1773EE4BC}" type="presParOf" srcId="{052A9B38-A8E9-4E12-A0AE-001DA0C85310}" destId="{FFE08C66-44C8-45BE-BE61-3807A61B0099}" srcOrd="1" destOrd="0" presId="urn:microsoft.com/office/officeart/2005/8/layout/vList2"/>
    <dgm:cxn modelId="{4846188B-E4CE-4FE0-A329-448969D1C0E9}" type="presParOf" srcId="{052A9B38-A8E9-4E12-A0AE-001DA0C85310}" destId="{51B014EF-1006-42E9-AF4C-3273A9A66C6D}" srcOrd="2" destOrd="0" presId="urn:microsoft.com/office/officeart/2005/8/layout/vList2"/>
    <dgm:cxn modelId="{34B3F653-8D26-4222-A124-5A3741E7776D}" type="presParOf" srcId="{052A9B38-A8E9-4E12-A0AE-001DA0C85310}" destId="{C3021E72-DDB6-40C2-BD4F-A761440201ED}" srcOrd="3" destOrd="0" presId="urn:microsoft.com/office/officeart/2005/8/layout/vList2"/>
    <dgm:cxn modelId="{82FBA258-E5CD-412A-8ACA-1C8655E703FD}" type="presParOf" srcId="{052A9B38-A8E9-4E12-A0AE-001DA0C85310}" destId="{C089691D-FFFE-490E-B41F-4FB4183E90FC}" srcOrd="4" destOrd="0" presId="urn:microsoft.com/office/officeart/2005/8/layout/vList2"/>
    <dgm:cxn modelId="{CF2B3A83-F3C4-4B75-B847-F073B7AD96F8}" type="presParOf" srcId="{052A9B38-A8E9-4E12-A0AE-001DA0C85310}" destId="{9EF0897A-7C03-4ECF-B842-3E04E19356C8}" srcOrd="5" destOrd="0" presId="urn:microsoft.com/office/officeart/2005/8/layout/vList2"/>
    <dgm:cxn modelId="{1257E9EF-2B67-4C6F-9275-800288064297}" type="presParOf" srcId="{052A9B38-A8E9-4E12-A0AE-001DA0C85310}" destId="{C52467E8-A87F-454E-984C-DFC01D64412F}" srcOrd="6" destOrd="0" presId="urn:microsoft.com/office/officeart/2005/8/layout/vList2"/>
    <dgm:cxn modelId="{3E398AC8-271E-498E-95DC-B58D5C5AF956}" type="presParOf" srcId="{052A9B38-A8E9-4E12-A0AE-001DA0C85310}" destId="{7B9D6D62-CD66-4F37-A6A1-827787850E9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35662E-5230-4234-8F12-1CEE04E64C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B86571-05AB-4582-A19B-F751CF10A604}">
      <dgm:prSet/>
      <dgm:spPr/>
      <dgm:t>
        <a:bodyPr/>
        <a:lstStyle/>
        <a:p>
          <a:r>
            <a:rPr lang="en-US" b="1" i="0" dirty="0"/>
            <a:t>Analiza </a:t>
          </a:r>
          <a:r>
            <a:rPr lang="en-US" b="1" i="0" dirty="0" err="1"/>
            <a:t>detaliată</a:t>
          </a:r>
          <a:r>
            <a:rPr lang="en-US" b="1" i="0" dirty="0"/>
            <a:t> a </a:t>
          </a:r>
          <a:r>
            <a:rPr lang="en-US" b="1" i="0" dirty="0" err="1"/>
            <a:t>erorilor</a:t>
          </a:r>
          <a:r>
            <a:rPr lang="en-US" b="1" i="0" dirty="0"/>
            <a:t>:</a:t>
          </a:r>
          <a:endParaRPr lang="ru-RU" dirty="0"/>
        </a:p>
      </dgm:t>
    </dgm:pt>
    <dgm:pt modelId="{21DA04C5-00C8-4898-923C-6E2943948C0D}" type="parTrans" cxnId="{D0D9D6FA-AD6A-487B-9D5A-50345D00EB94}">
      <dgm:prSet/>
      <dgm:spPr/>
      <dgm:t>
        <a:bodyPr/>
        <a:lstStyle/>
        <a:p>
          <a:endParaRPr lang="ru-RU"/>
        </a:p>
      </dgm:t>
    </dgm:pt>
    <dgm:pt modelId="{1D0B87AB-2815-4975-960A-9FA6E1F8D206}" type="sibTrans" cxnId="{D0D9D6FA-AD6A-487B-9D5A-50345D00EB94}">
      <dgm:prSet/>
      <dgm:spPr/>
      <dgm:t>
        <a:bodyPr/>
        <a:lstStyle/>
        <a:p>
          <a:endParaRPr lang="ru-RU"/>
        </a:p>
      </dgm:t>
    </dgm:pt>
    <dgm:pt modelId="{2BCEFE39-2179-4214-AA7D-640DD9D83B64}">
      <dgm:prSet/>
      <dgm:spPr/>
      <dgm:t>
        <a:bodyPr/>
        <a:lstStyle/>
        <a:p>
          <a:r>
            <a:rPr lang="en-US" b="1" i="0" dirty="0" err="1"/>
            <a:t>Monitorizarea</a:t>
          </a:r>
          <a:r>
            <a:rPr lang="en-US" b="1" i="0" dirty="0"/>
            <a:t> </a:t>
          </a:r>
          <a:r>
            <a:rPr lang="en-US" b="1" i="0" dirty="0" err="1"/>
            <a:t>continuă</a:t>
          </a:r>
          <a:endParaRPr lang="ru-RU" dirty="0"/>
        </a:p>
      </dgm:t>
    </dgm:pt>
    <dgm:pt modelId="{F602F30A-3087-42D2-A18F-73AA0C38B028}" type="parTrans" cxnId="{5A51CF91-8690-4D9D-B129-5D0391178BA5}">
      <dgm:prSet/>
      <dgm:spPr/>
      <dgm:t>
        <a:bodyPr/>
        <a:lstStyle/>
        <a:p>
          <a:endParaRPr lang="ru-RU"/>
        </a:p>
      </dgm:t>
    </dgm:pt>
    <dgm:pt modelId="{B7859A7E-4AE2-4F2C-8644-3A3C29B50ABD}" type="sibTrans" cxnId="{5A51CF91-8690-4D9D-B129-5D0391178BA5}">
      <dgm:prSet/>
      <dgm:spPr/>
      <dgm:t>
        <a:bodyPr/>
        <a:lstStyle/>
        <a:p>
          <a:endParaRPr lang="ru-RU"/>
        </a:p>
      </dgm:t>
    </dgm:pt>
    <dgm:pt modelId="{65FB1DB5-C83E-4015-A34B-C663C6C2CE3B}">
      <dgm:prSet/>
      <dgm:spPr/>
      <dgm:t>
        <a:bodyPr/>
        <a:lstStyle/>
        <a:p>
          <a:r>
            <a:rPr lang="en-US" b="0" i="0" dirty="0" err="1"/>
            <a:t>Investigați</a:t>
          </a:r>
          <a:r>
            <a:rPr lang="en-US" b="0" i="0" dirty="0"/>
            <a:t> </a:t>
          </a:r>
          <a:r>
            <a:rPr lang="en-US" b="0" i="0" dirty="0" err="1"/>
            <a:t>amănunțit</a:t>
          </a:r>
          <a:r>
            <a:rPr lang="en-US" b="0" i="0" dirty="0"/>
            <a:t> </a:t>
          </a:r>
          <a:r>
            <a:rPr lang="en-US" b="0" i="0" dirty="0" err="1"/>
            <a:t>toate</a:t>
          </a:r>
          <a:r>
            <a:rPr lang="en-US" b="0" i="0" dirty="0"/>
            <a:t> </a:t>
          </a:r>
          <a:r>
            <a:rPr lang="en-US" b="0" i="0" dirty="0" err="1"/>
            <a:t>erorile</a:t>
          </a:r>
          <a:r>
            <a:rPr lang="en-US" b="0" i="0" dirty="0"/>
            <a:t> de </a:t>
          </a:r>
          <a:r>
            <a:rPr lang="en-US" b="0" i="0" dirty="0" err="1"/>
            <a:t>medicație</a:t>
          </a:r>
          <a:r>
            <a:rPr lang="en-US" b="0" i="0" dirty="0"/>
            <a:t>.</a:t>
          </a:r>
          <a:endParaRPr lang="ru-RU" dirty="0"/>
        </a:p>
      </dgm:t>
    </dgm:pt>
    <dgm:pt modelId="{AE1F5F12-1109-4245-9298-D76C564E9DDC}" type="parTrans" cxnId="{19AF241C-FF60-40A5-962D-AC278D200C32}">
      <dgm:prSet/>
      <dgm:spPr/>
    </dgm:pt>
    <dgm:pt modelId="{11D3E23F-A369-47EC-9E83-F563ACAA56AA}" type="sibTrans" cxnId="{19AF241C-FF60-40A5-962D-AC278D200C32}">
      <dgm:prSet/>
      <dgm:spPr/>
    </dgm:pt>
    <dgm:pt modelId="{9C95F9E4-5DF5-4E90-9C29-F9FFE61B66E1}">
      <dgm:prSet/>
      <dgm:spPr/>
      <dgm:t>
        <a:bodyPr/>
        <a:lstStyle/>
        <a:p>
          <a:r>
            <a:rPr lang="en-US" b="0" i="0" dirty="0" err="1"/>
            <a:t>Identificați</a:t>
          </a:r>
          <a:r>
            <a:rPr lang="en-US" b="0" i="0" dirty="0"/>
            <a:t> </a:t>
          </a:r>
          <a:r>
            <a:rPr lang="en-US" b="0" i="0" dirty="0" err="1"/>
            <a:t>cauzele</a:t>
          </a:r>
          <a:r>
            <a:rPr lang="en-US" b="0" i="0" dirty="0"/>
            <a:t> </a:t>
          </a:r>
          <a:r>
            <a:rPr lang="en-US" b="0" i="0" dirty="0" err="1"/>
            <a:t>fundamentale</a:t>
          </a:r>
          <a:r>
            <a:rPr lang="en-US" b="0" i="0" dirty="0"/>
            <a:t> ale </a:t>
          </a:r>
          <a:r>
            <a:rPr lang="en-US" b="0" i="0" dirty="0" err="1"/>
            <a:t>erorilor</a:t>
          </a:r>
          <a:r>
            <a:rPr lang="en-US" b="0" i="0" dirty="0"/>
            <a:t>.</a:t>
          </a:r>
          <a:endParaRPr lang="ru-RU" dirty="0"/>
        </a:p>
      </dgm:t>
    </dgm:pt>
    <dgm:pt modelId="{0F33F3C2-C42A-46A5-82B1-89891708CFC5}" type="parTrans" cxnId="{DEF1F2F0-CCAB-4A83-B232-A323ACE0295E}">
      <dgm:prSet/>
      <dgm:spPr/>
    </dgm:pt>
    <dgm:pt modelId="{8D4C1591-EEAB-4040-82B6-1456EE910613}" type="sibTrans" cxnId="{DEF1F2F0-CCAB-4A83-B232-A323ACE0295E}">
      <dgm:prSet/>
      <dgm:spPr/>
    </dgm:pt>
    <dgm:pt modelId="{3E27A5BA-6CB3-44E7-A57B-F676D838DAF7}">
      <dgm:prSet/>
      <dgm:spPr/>
      <dgm:t>
        <a:bodyPr/>
        <a:lstStyle/>
        <a:p>
          <a:r>
            <a:rPr lang="en-US" b="0" i="0" dirty="0" err="1"/>
            <a:t>Implementați</a:t>
          </a:r>
          <a:r>
            <a:rPr lang="en-US" b="0" i="0" dirty="0"/>
            <a:t> </a:t>
          </a:r>
          <a:r>
            <a:rPr lang="en-US" b="0" i="0" dirty="0" err="1"/>
            <a:t>măsuri</a:t>
          </a:r>
          <a:r>
            <a:rPr lang="en-US" b="0" i="0" dirty="0"/>
            <a:t> </a:t>
          </a:r>
          <a:r>
            <a:rPr lang="en-US" b="0" i="0" dirty="0" err="1"/>
            <a:t>corective</a:t>
          </a:r>
          <a:r>
            <a:rPr lang="en-US" b="0" i="0" dirty="0"/>
            <a:t> </a:t>
          </a:r>
          <a:r>
            <a:rPr lang="en-US" b="0" i="0" dirty="0" err="1"/>
            <a:t>pentru</a:t>
          </a:r>
          <a:r>
            <a:rPr lang="en-US" b="0" i="0" dirty="0"/>
            <a:t> a </a:t>
          </a:r>
          <a:r>
            <a:rPr lang="en-US" b="0" i="0" dirty="0" err="1"/>
            <a:t>preveni</a:t>
          </a:r>
          <a:r>
            <a:rPr lang="en-US" b="0" i="0" dirty="0"/>
            <a:t> </a:t>
          </a:r>
          <a:r>
            <a:rPr lang="en-US" b="0" i="0" dirty="0" err="1"/>
            <a:t>reapariția</a:t>
          </a:r>
          <a:r>
            <a:rPr lang="en-US" b="0" i="0" dirty="0"/>
            <a:t> </a:t>
          </a:r>
          <a:r>
            <a:rPr lang="en-US" b="0" i="0" dirty="0" err="1"/>
            <a:t>erorilor</a:t>
          </a:r>
          <a:r>
            <a:rPr lang="en-US" b="0" i="0" dirty="0"/>
            <a:t>.</a:t>
          </a:r>
          <a:endParaRPr lang="ru-RU" dirty="0"/>
        </a:p>
      </dgm:t>
    </dgm:pt>
    <dgm:pt modelId="{76B36E1E-0212-40C2-9DE8-05519D9A0336}" type="parTrans" cxnId="{27DDF103-3114-4988-9B5B-7D47C337FACB}">
      <dgm:prSet/>
      <dgm:spPr/>
    </dgm:pt>
    <dgm:pt modelId="{4146ED09-9568-400A-98D8-3F8B405404A4}" type="sibTrans" cxnId="{27DDF103-3114-4988-9B5B-7D47C337FACB}">
      <dgm:prSet/>
      <dgm:spPr/>
    </dgm:pt>
    <dgm:pt modelId="{61D1B0AD-2541-4EC1-A124-FF8888B778DC}">
      <dgm:prSet/>
      <dgm:spPr/>
      <dgm:t>
        <a:bodyPr/>
        <a:lstStyle/>
        <a:p>
          <a:r>
            <a:rPr lang="en-US" b="0" i="0"/>
            <a:t>Învățați din erori și îmbunătățiți continuu sistemul de siguranță.</a:t>
          </a:r>
          <a:endParaRPr lang="ru-RU" dirty="0"/>
        </a:p>
      </dgm:t>
    </dgm:pt>
    <dgm:pt modelId="{A9067642-EEF2-48DE-AE11-FAB6FBEBA9DD}" type="parTrans" cxnId="{5D0B311C-25B7-4743-B98D-09648E0D84E4}">
      <dgm:prSet/>
      <dgm:spPr/>
    </dgm:pt>
    <dgm:pt modelId="{23738696-519D-444D-BBD1-9E7BBEE710A5}" type="sibTrans" cxnId="{5D0B311C-25B7-4743-B98D-09648E0D84E4}">
      <dgm:prSet/>
      <dgm:spPr/>
    </dgm:pt>
    <dgm:pt modelId="{76B9ED9E-4229-4190-8C4C-402400099DFE}">
      <dgm:prSet/>
      <dgm:spPr/>
      <dgm:t>
        <a:bodyPr/>
        <a:lstStyle/>
        <a:p>
          <a:r>
            <a:rPr lang="en-US" b="0" i="0" dirty="0" err="1"/>
            <a:t>Monitorizați</a:t>
          </a:r>
          <a:r>
            <a:rPr lang="en-US" b="0" i="0" dirty="0"/>
            <a:t> </a:t>
          </a:r>
          <a:r>
            <a:rPr lang="en-US" b="0" i="0" dirty="0" err="1"/>
            <a:t>tendințele</a:t>
          </a:r>
          <a:r>
            <a:rPr lang="en-US" b="0" i="0" dirty="0"/>
            <a:t> </a:t>
          </a:r>
          <a:r>
            <a:rPr lang="en-US" b="0" i="0" dirty="0" err="1"/>
            <a:t>erorilor</a:t>
          </a:r>
          <a:r>
            <a:rPr lang="en-US" b="0" i="0" dirty="0"/>
            <a:t> de </a:t>
          </a:r>
          <a:r>
            <a:rPr lang="en-US" b="0" i="0" dirty="0" err="1"/>
            <a:t>medicație</a:t>
          </a:r>
          <a:r>
            <a:rPr lang="en-US" b="0" i="0" dirty="0"/>
            <a:t> </a:t>
          </a:r>
          <a:r>
            <a:rPr lang="en-US" b="0" i="0" dirty="0" err="1"/>
            <a:t>în</a:t>
          </a:r>
          <a:r>
            <a:rPr lang="en-US" b="0" i="0" dirty="0"/>
            <a:t> </a:t>
          </a:r>
          <a:r>
            <a:rPr lang="en-US" b="0" i="0" dirty="0" err="1"/>
            <a:t>timp.</a:t>
          </a:r>
          <a:endParaRPr lang="ru-RU" dirty="0"/>
        </a:p>
      </dgm:t>
    </dgm:pt>
    <dgm:pt modelId="{F21381CD-40A7-43E7-99D2-D7E1FC88BA85}" type="parTrans" cxnId="{D6215FEB-E0DF-4E6F-B525-89AB0B45C267}">
      <dgm:prSet/>
      <dgm:spPr/>
    </dgm:pt>
    <dgm:pt modelId="{F53F5F7E-D5AE-4FE9-BC9D-AF3C77A41608}" type="sibTrans" cxnId="{D6215FEB-E0DF-4E6F-B525-89AB0B45C267}">
      <dgm:prSet/>
      <dgm:spPr/>
    </dgm:pt>
    <dgm:pt modelId="{82125157-970B-4055-9AD1-2039A5128911}">
      <dgm:prSet/>
      <dgm:spPr/>
      <dgm:t>
        <a:bodyPr/>
        <a:lstStyle/>
        <a:p>
          <a:r>
            <a:rPr lang="en-US" b="0" i="0" dirty="0" err="1"/>
            <a:t>Identificați</a:t>
          </a:r>
          <a:r>
            <a:rPr lang="en-US" b="0" i="0" dirty="0"/>
            <a:t> </a:t>
          </a:r>
          <a:r>
            <a:rPr lang="en-US" b="0" i="0" dirty="0" err="1"/>
            <a:t>domeniile</a:t>
          </a:r>
          <a:r>
            <a:rPr lang="en-US" b="0" i="0" dirty="0"/>
            <a:t> cu </a:t>
          </a:r>
          <a:r>
            <a:rPr lang="en-US" b="0" i="0" dirty="0" err="1"/>
            <a:t>risc</a:t>
          </a:r>
          <a:r>
            <a:rPr lang="en-US" b="0" i="0" dirty="0"/>
            <a:t> </a:t>
          </a:r>
          <a:r>
            <a:rPr lang="en-US" b="0" i="0" dirty="0" err="1"/>
            <a:t>crescut</a:t>
          </a:r>
          <a:r>
            <a:rPr lang="en-US" b="0" i="0" dirty="0"/>
            <a:t>.</a:t>
          </a:r>
          <a:endParaRPr lang="ru-RU" dirty="0"/>
        </a:p>
      </dgm:t>
    </dgm:pt>
    <dgm:pt modelId="{C895EB9B-C319-4F96-921F-E91A9B4FB4A8}" type="parTrans" cxnId="{21486112-8766-424C-BAEC-5E22B662A816}">
      <dgm:prSet/>
      <dgm:spPr/>
    </dgm:pt>
    <dgm:pt modelId="{EAF8DEBA-9A56-4692-838F-2E7783DB7C54}" type="sibTrans" cxnId="{21486112-8766-424C-BAEC-5E22B662A816}">
      <dgm:prSet/>
      <dgm:spPr/>
    </dgm:pt>
    <dgm:pt modelId="{3CF194A0-4494-4F65-A3FE-CE0660288D28}">
      <dgm:prSet/>
      <dgm:spPr/>
      <dgm:t>
        <a:bodyPr/>
        <a:lstStyle/>
        <a:p>
          <a:r>
            <a:rPr lang="en-US" b="0" i="0" dirty="0" err="1"/>
            <a:t>Luați</a:t>
          </a:r>
          <a:r>
            <a:rPr lang="en-US" b="0" i="0" dirty="0"/>
            <a:t> </a:t>
          </a:r>
          <a:r>
            <a:rPr lang="en-US" b="0" i="0" dirty="0" err="1"/>
            <a:t>măsuri</a:t>
          </a:r>
          <a:r>
            <a:rPr lang="en-US" b="0" i="0" dirty="0"/>
            <a:t> proactive </a:t>
          </a:r>
          <a:r>
            <a:rPr lang="en-US" b="0" i="0" dirty="0" err="1"/>
            <a:t>pentru</a:t>
          </a:r>
          <a:r>
            <a:rPr lang="en-US" b="0" i="0" dirty="0"/>
            <a:t> a reduce </a:t>
          </a:r>
          <a:r>
            <a:rPr lang="en-US" b="0" i="0" dirty="0" err="1"/>
            <a:t>riscul</a:t>
          </a:r>
          <a:r>
            <a:rPr lang="en-US" b="0" i="0" dirty="0"/>
            <a:t> de </a:t>
          </a:r>
          <a:r>
            <a:rPr lang="en-US" b="0" i="0" dirty="0" err="1"/>
            <a:t>erori</a:t>
          </a:r>
          <a:r>
            <a:rPr lang="en-US" b="0" i="0" dirty="0"/>
            <a:t>.</a:t>
          </a:r>
          <a:endParaRPr lang="ru-RU" dirty="0"/>
        </a:p>
      </dgm:t>
    </dgm:pt>
    <dgm:pt modelId="{CF52412B-11EF-4B6D-ADE8-9A0432F2A4FF}" type="parTrans" cxnId="{1872C369-FB12-45F4-A065-E2A3981B9847}">
      <dgm:prSet/>
      <dgm:spPr/>
    </dgm:pt>
    <dgm:pt modelId="{13FE63CC-6827-4A1D-B68D-C0E4D88998B9}" type="sibTrans" cxnId="{1872C369-FB12-45F4-A065-E2A3981B9847}">
      <dgm:prSet/>
      <dgm:spPr/>
    </dgm:pt>
    <dgm:pt modelId="{62B0285C-B09E-4807-8A87-71870FDFDAF5}">
      <dgm:prSet/>
      <dgm:spPr/>
      <dgm:t>
        <a:bodyPr/>
        <a:lstStyle/>
        <a:p>
          <a:r>
            <a:rPr lang="en-US" b="0" i="0"/>
            <a:t>Implicați-vă activ în programe de îmbunătățire a calității.</a:t>
          </a:r>
          <a:endParaRPr lang="ru-RU" dirty="0"/>
        </a:p>
      </dgm:t>
    </dgm:pt>
    <dgm:pt modelId="{F1ADD7E7-B24D-4AA7-A937-C5D18BE71F28}" type="parTrans" cxnId="{990FC73D-0462-42F3-9FD3-3E1B3EADFAF5}">
      <dgm:prSet/>
      <dgm:spPr/>
    </dgm:pt>
    <dgm:pt modelId="{2E4A9993-3145-4850-8E87-CCE583B1732C}" type="sibTrans" cxnId="{990FC73D-0462-42F3-9FD3-3E1B3EADFAF5}">
      <dgm:prSet/>
      <dgm:spPr/>
    </dgm:pt>
    <dgm:pt modelId="{9E2DE234-4C7C-4A1A-8545-C1FAF229AD77}" type="pres">
      <dgm:prSet presAssocID="{3035662E-5230-4234-8F12-1CEE04E64CF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23B16B-B968-4C41-92AA-50143BC0E2A9}" type="pres">
      <dgm:prSet presAssocID="{11B86571-05AB-4582-A19B-F751CF10A604}" presName="thickLine" presStyleLbl="alignNode1" presStyleIdx="0" presStyleCnt="2"/>
      <dgm:spPr/>
    </dgm:pt>
    <dgm:pt modelId="{1C1DAC8D-A47C-423B-8EB2-D7CAC2F3BC55}" type="pres">
      <dgm:prSet presAssocID="{11B86571-05AB-4582-A19B-F751CF10A604}" presName="horz1" presStyleCnt="0"/>
      <dgm:spPr/>
    </dgm:pt>
    <dgm:pt modelId="{F9484C6D-ED7D-4BD8-BB20-93565F4BDC91}" type="pres">
      <dgm:prSet presAssocID="{11B86571-05AB-4582-A19B-F751CF10A604}" presName="tx1" presStyleLbl="revTx" presStyleIdx="0" presStyleCnt="10"/>
      <dgm:spPr/>
      <dgm:t>
        <a:bodyPr/>
        <a:lstStyle/>
        <a:p>
          <a:endParaRPr lang="ru-RU"/>
        </a:p>
      </dgm:t>
    </dgm:pt>
    <dgm:pt modelId="{ECEEEB57-8341-40B9-9D49-637AC21D2296}" type="pres">
      <dgm:prSet presAssocID="{11B86571-05AB-4582-A19B-F751CF10A604}" presName="vert1" presStyleCnt="0"/>
      <dgm:spPr/>
    </dgm:pt>
    <dgm:pt modelId="{119B128E-AB9D-4999-97A4-2CED7DE84F49}" type="pres">
      <dgm:prSet presAssocID="{65FB1DB5-C83E-4015-A34B-C663C6C2CE3B}" presName="vertSpace2a" presStyleCnt="0"/>
      <dgm:spPr/>
    </dgm:pt>
    <dgm:pt modelId="{B196B755-6D3B-4BAD-B3E2-6F2EC58C9DB3}" type="pres">
      <dgm:prSet presAssocID="{65FB1DB5-C83E-4015-A34B-C663C6C2CE3B}" presName="horz2" presStyleCnt="0"/>
      <dgm:spPr/>
    </dgm:pt>
    <dgm:pt modelId="{5F5B1DF5-A225-4BE6-9055-BE020B242891}" type="pres">
      <dgm:prSet presAssocID="{65FB1DB5-C83E-4015-A34B-C663C6C2CE3B}" presName="horzSpace2" presStyleCnt="0"/>
      <dgm:spPr/>
    </dgm:pt>
    <dgm:pt modelId="{816D483D-177C-484C-A8BF-9C9E9212AD55}" type="pres">
      <dgm:prSet presAssocID="{65FB1DB5-C83E-4015-A34B-C663C6C2CE3B}" presName="tx2" presStyleLbl="revTx" presStyleIdx="1" presStyleCnt="10"/>
      <dgm:spPr/>
      <dgm:t>
        <a:bodyPr/>
        <a:lstStyle/>
        <a:p>
          <a:endParaRPr lang="ru-RU"/>
        </a:p>
      </dgm:t>
    </dgm:pt>
    <dgm:pt modelId="{51808EAB-4CDD-4190-966A-8468D0021C13}" type="pres">
      <dgm:prSet presAssocID="{65FB1DB5-C83E-4015-A34B-C663C6C2CE3B}" presName="vert2" presStyleCnt="0"/>
      <dgm:spPr/>
    </dgm:pt>
    <dgm:pt modelId="{242CFDF3-6222-4499-BBD4-327A1DA16F90}" type="pres">
      <dgm:prSet presAssocID="{65FB1DB5-C83E-4015-A34B-C663C6C2CE3B}" presName="thinLine2b" presStyleLbl="callout" presStyleIdx="0" presStyleCnt="8"/>
      <dgm:spPr/>
    </dgm:pt>
    <dgm:pt modelId="{6C513524-1F56-4583-92AD-BD023D3A0AD8}" type="pres">
      <dgm:prSet presAssocID="{65FB1DB5-C83E-4015-A34B-C663C6C2CE3B}" presName="vertSpace2b" presStyleCnt="0"/>
      <dgm:spPr/>
    </dgm:pt>
    <dgm:pt modelId="{B482E008-7E0E-4D54-B132-445FE4630C10}" type="pres">
      <dgm:prSet presAssocID="{9C95F9E4-5DF5-4E90-9C29-F9FFE61B66E1}" presName="horz2" presStyleCnt="0"/>
      <dgm:spPr/>
    </dgm:pt>
    <dgm:pt modelId="{47F984B0-2AAB-402B-888C-442B4215E410}" type="pres">
      <dgm:prSet presAssocID="{9C95F9E4-5DF5-4E90-9C29-F9FFE61B66E1}" presName="horzSpace2" presStyleCnt="0"/>
      <dgm:spPr/>
    </dgm:pt>
    <dgm:pt modelId="{882C3229-E111-42B5-90DE-262544FD1FB7}" type="pres">
      <dgm:prSet presAssocID="{9C95F9E4-5DF5-4E90-9C29-F9FFE61B66E1}" presName="tx2" presStyleLbl="revTx" presStyleIdx="2" presStyleCnt="10"/>
      <dgm:spPr/>
      <dgm:t>
        <a:bodyPr/>
        <a:lstStyle/>
        <a:p>
          <a:endParaRPr lang="ru-RU"/>
        </a:p>
      </dgm:t>
    </dgm:pt>
    <dgm:pt modelId="{D4AC127B-6B5E-4858-9184-14DFE6714CC4}" type="pres">
      <dgm:prSet presAssocID="{9C95F9E4-5DF5-4E90-9C29-F9FFE61B66E1}" presName="vert2" presStyleCnt="0"/>
      <dgm:spPr/>
    </dgm:pt>
    <dgm:pt modelId="{79ACA621-64AB-4780-9321-D8386F682337}" type="pres">
      <dgm:prSet presAssocID="{9C95F9E4-5DF5-4E90-9C29-F9FFE61B66E1}" presName="thinLine2b" presStyleLbl="callout" presStyleIdx="1" presStyleCnt="8"/>
      <dgm:spPr/>
    </dgm:pt>
    <dgm:pt modelId="{D9EEFF5A-D91B-4758-ACD5-D8C2D2095FD4}" type="pres">
      <dgm:prSet presAssocID="{9C95F9E4-5DF5-4E90-9C29-F9FFE61B66E1}" presName="vertSpace2b" presStyleCnt="0"/>
      <dgm:spPr/>
    </dgm:pt>
    <dgm:pt modelId="{F1961CC1-BA7D-4F78-BF7D-7A77B43418F8}" type="pres">
      <dgm:prSet presAssocID="{3E27A5BA-6CB3-44E7-A57B-F676D838DAF7}" presName="horz2" presStyleCnt="0"/>
      <dgm:spPr/>
    </dgm:pt>
    <dgm:pt modelId="{BA745906-62C8-4ACA-963F-95A10A32F82B}" type="pres">
      <dgm:prSet presAssocID="{3E27A5BA-6CB3-44E7-A57B-F676D838DAF7}" presName="horzSpace2" presStyleCnt="0"/>
      <dgm:spPr/>
    </dgm:pt>
    <dgm:pt modelId="{FC5166AB-0AF2-4EB0-90C9-4E928F21A46A}" type="pres">
      <dgm:prSet presAssocID="{3E27A5BA-6CB3-44E7-A57B-F676D838DAF7}" presName="tx2" presStyleLbl="revTx" presStyleIdx="3" presStyleCnt="10"/>
      <dgm:spPr/>
      <dgm:t>
        <a:bodyPr/>
        <a:lstStyle/>
        <a:p>
          <a:endParaRPr lang="ru-RU"/>
        </a:p>
      </dgm:t>
    </dgm:pt>
    <dgm:pt modelId="{B9A2F6A8-B63B-46BB-BBD6-9AC6F1E1F94A}" type="pres">
      <dgm:prSet presAssocID="{3E27A5BA-6CB3-44E7-A57B-F676D838DAF7}" presName="vert2" presStyleCnt="0"/>
      <dgm:spPr/>
    </dgm:pt>
    <dgm:pt modelId="{F6FC3044-4F9C-4BF7-AF43-4B60FB94B709}" type="pres">
      <dgm:prSet presAssocID="{3E27A5BA-6CB3-44E7-A57B-F676D838DAF7}" presName="thinLine2b" presStyleLbl="callout" presStyleIdx="2" presStyleCnt="8"/>
      <dgm:spPr/>
    </dgm:pt>
    <dgm:pt modelId="{29553D3D-CBD5-4FB7-9C5E-8CDA5475384D}" type="pres">
      <dgm:prSet presAssocID="{3E27A5BA-6CB3-44E7-A57B-F676D838DAF7}" presName="vertSpace2b" presStyleCnt="0"/>
      <dgm:spPr/>
    </dgm:pt>
    <dgm:pt modelId="{61B26F07-AC1D-4986-AAC3-9D0A9A88FD86}" type="pres">
      <dgm:prSet presAssocID="{61D1B0AD-2541-4EC1-A124-FF8888B778DC}" presName="horz2" presStyleCnt="0"/>
      <dgm:spPr/>
    </dgm:pt>
    <dgm:pt modelId="{D698D1D0-49BB-4CF3-825C-98C5ECB9C1C8}" type="pres">
      <dgm:prSet presAssocID="{61D1B0AD-2541-4EC1-A124-FF8888B778DC}" presName="horzSpace2" presStyleCnt="0"/>
      <dgm:spPr/>
    </dgm:pt>
    <dgm:pt modelId="{0F2AF43A-9E9D-41A6-9EE9-1007EA6EAEAD}" type="pres">
      <dgm:prSet presAssocID="{61D1B0AD-2541-4EC1-A124-FF8888B778DC}" presName="tx2" presStyleLbl="revTx" presStyleIdx="4" presStyleCnt="10"/>
      <dgm:spPr/>
      <dgm:t>
        <a:bodyPr/>
        <a:lstStyle/>
        <a:p>
          <a:endParaRPr lang="ru-RU"/>
        </a:p>
      </dgm:t>
    </dgm:pt>
    <dgm:pt modelId="{30DB1F2C-7203-4173-A007-3E7FA3F3AEB1}" type="pres">
      <dgm:prSet presAssocID="{61D1B0AD-2541-4EC1-A124-FF8888B778DC}" presName="vert2" presStyleCnt="0"/>
      <dgm:spPr/>
    </dgm:pt>
    <dgm:pt modelId="{58FA7B2D-AF08-4331-8065-DF14C890E767}" type="pres">
      <dgm:prSet presAssocID="{61D1B0AD-2541-4EC1-A124-FF8888B778DC}" presName="thinLine2b" presStyleLbl="callout" presStyleIdx="3" presStyleCnt="8"/>
      <dgm:spPr/>
    </dgm:pt>
    <dgm:pt modelId="{DE03538A-8111-4EF8-B4D6-773F118D533C}" type="pres">
      <dgm:prSet presAssocID="{61D1B0AD-2541-4EC1-A124-FF8888B778DC}" presName="vertSpace2b" presStyleCnt="0"/>
      <dgm:spPr/>
    </dgm:pt>
    <dgm:pt modelId="{02FB4B15-13E6-4F64-9FAC-EFCA2AE711E0}" type="pres">
      <dgm:prSet presAssocID="{2BCEFE39-2179-4214-AA7D-640DD9D83B64}" presName="thickLine" presStyleLbl="alignNode1" presStyleIdx="1" presStyleCnt="2"/>
      <dgm:spPr/>
    </dgm:pt>
    <dgm:pt modelId="{95DC7DCB-BA4D-4130-9C1F-788B4BBC89F0}" type="pres">
      <dgm:prSet presAssocID="{2BCEFE39-2179-4214-AA7D-640DD9D83B64}" presName="horz1" presStyleCnt="0"/>
      <dgm:spPr/>
    </dgm:pt>
    <dgm:pt modelId="{8A92355C-4C03-4F6A-B91E-B28420C6F6ED}" type="pres">
      <dgm:prSet presAssocID="{2BCEFE39-2179-4214-AA7D-640DD9D83B64}" presName="tx1" presStyleLbl="revTx" presStyleIdx="5" presStyleCnt="10"/>
      <dgm:spPr/>
      <dgm:t>
        <a:bodyPr/>
        <a:lstStyle/>
        <a:p>
          <a:endParaRPr lang="ru-RU"/>
        </a:p>
      </dgm:t>
    </dgm:pt>
    <dgm:pt modelId="{0B2BE04D-9285-43A1-A279-A72F080D81B5}" type="pres">
      <dgm:prSet presAssocID="{2BCEFE39-2179-4214-AA7D-640DD9D83B64}" presName="vert1" presStyleCnt="0"/>
      <dgm:spPr/>
    </dgm:pt>
    <dgm:pt modelId="{C4667429-6961-4968-9866-3B2BE9205B57}" type="pres">
      <dgm:prSet presAssocID="{76B9ED9E-4229-4190-8C4C-402400099DFE}" presName="vertSpace2a" presStyleCnt="0"/>
      <dgm:spPr/>
    </dgm:pt>
    <dgm:pt modelId="{183A0367-BB56-43CB-80E2-1D69C13FBE62}" type="pres">
      <dgm:prSet presAssocID="{76B9ED9E-4229-4190-8C4C-402400099DFE}" presName="horz2" presStyleCnt="0"/>
      <dgm:spPr/>
    </dgm:pt>
    <dgm:pt modelId="{655E358A-FA47-475A-8B88-71BC731C41B7}" type="pres">
      <dgm:prSet presAssocID="{76B9ED9E-4229-4190-8C4C-402400099DFE}" presName="horzSpace2" presStyleCnt="0"/>
      <dgm:spPr/>
    </dgm:pt>
    <dgm:pt modelId="{63644A27-B2D5-469F-8C7A-AE55986D4780}" type="pres">
      <dgm:prSet presAssocID="{76B9ED9E-4229-4190-8C4C-402400099DFE}" presName="tx2" presStyleLbl="revTx" presStyleIdx="6" presStyleCnt="10"/>
      <dgm:spPr/>
      <dgm:t>
        <a:bodyPr/>
        <a:lstStyle/>
        <a:p>
          <a:endParaRPr lang="ru-RU"/>
        </a:p>
      </dgm:t>
    </dgm:pt>
    <dgm:pt modelId="{AB3257E5-B861-4D22-8F68-2A4258D84553}" type="pres">
      <dgm:prSet presAssocID="{76B9ED9E-4229-4190-8C4C-402400099DFE}" presName="vert2" presStyleCnt="0"/>
      <dgm:spPr/>
    </dgm:pt>
    <dgm:pt modelId="{679518D9-D048-47A5-919F-F202C1DCB586}" type="pres">
      <dgm:prSet presAssocID="{76B9ED9E-4229-4190-8C4C-402400099DFE}" presName="thinLine2b" presStyleLbl="callout" presStyleIdx="4" presStyleCnt="8"/>
      <dgm:spPr/>
    </dgm:pt>
    <dgm:pt modelId="{6CB2126E-DE39-450A-8849-EB0FA0AECA5F}" type="pres">
      <dgm:prSet presAssocID="{76B9ED9E-4229-4190-8C4C-402400099DFE}" presName="vertSpace2b" presStyleCnt="0"/>
      <dgm:spPr/>
    </dgm:pt>
    <dgm:pt modelId="{A821EE70-F8AB-4FAE-B06B-F7F8658EF954}" type="pres">
      <dgm:prSet presAssocID="{82125157-970B-4055-9AD1-2039A5128911}" presName="horz2" presStyleCnt="0"/>
      <dgm:spPr/>
    </dgm:pt>
    <dgm:pt modelId="{88BE6336-2F7D-4CA2-A9CF-2C4AC6911287}" type="pres">
      <dgm:prSet presAssocID="{82125157-970B-4055-9AD1-2039A5128911}" presName="horzSpace2" presStyleCnt="0"/>
      <dgm:spPr/>
    </dgm:pt>
    <dgm:pt modelId="{9C5B6ABC-F5A3-4C7E-BA97-FCBD266832CC}" type="pres">
      <dgm:prSet presAssocID="{82125157-970B-4055-9AD1-2039A5128911}" presName="tx2" presStyleLbl="revTx" presStyleIdx="7" presStyleCnt="10"/>
      <dgm:spPr/>
      <dgm:t>
        <a:bodyPr/>
        <a:lstStyle/>
        <a:p>
          <a:endParaRPr lang="ru-RU"/>
        </a:p>
      </dgm:t>
    </dgm:pt>
    <dgm:pt modelId="{AB75FE89-0DD2-44E6-905E-EABC3D306E50}" type="pres">
      <dgm:prSet presAssocID="{82125157-970B-4055-9AD1-2039A5128911}" presName="vert2" presStyleCnt="0"/>
      <dgm:spPr/>
    </dgm:pt>
    <dgm:pt modelId="{0E39D272-081D-4518-9143-98794C06413E}" type="pres">
      <dgm:prSet presAssocID="{82125157-970B-4055-9AD1-2039A5128911}" presName="thinLine2b" presStyleLbl="callout" presStyleIdx="5" presStyleCnt="8"/>
      <dgm:spPr/>
    </dgm:pt>
    <dgm:pt modelId="{75471E27-3160-4538-835E-C35170D71F63}" type="pres">
      <dgm:prSet presAssocID="{82125157-970B-4055-9AD1-2039A5128911}" presName="vertSpace2b" presStyleCnt="0"/>
      <dgm:spPr/>
    </dgm:pt>
    <dgm:pt modelId="{B810E836-0B54-4C48-929B-19E72055C435}" type="pres">
      <dgm:prSet presAssocID="{3CF194A0-4494-4F65-A3FE-CE0660288D28}" presName="horz2" presStyleCnt="0"/>
      <dgm:spPr/>
    </dgm:pt>
    <dgm:pt modelId="{BCE26581-3A6B-4187-B1A4-E305A291587A}" type="pres">
      <dgm:prSet presAssocID="{3CF194A0-4494-4F65-A3FE-CE0660288D28}" presName="horzSpace2" presStyleCnt="0"/>
      <dgm:spPr/>
    </dgm:pt>
    <dgm:pt modelId="{A9095A5C-5953-4A81-AF94-A16D8B9F92F1}" type="pres">
      <dgm:prSet presAssocID="{3CF194A0-4494-4F65-A3FE-CE0660288D28}" presName="tx2" presStyleLbl="revTx" presStyleIdx="8" presStyleCnt="10"/>
      <dgm:spPr/>
      <dgm:t>
        <a:bodyPr/>
        <a:lstStyle/>
        <a:p>
          <a:endParaRPr lang="ru-RU"/>
        </a:p>
      </dgm:t>
    </dgm:pt>
    <dgm:pt modelId="{BF1DAB6D-F409-4B0F-AD18-BC01288F7674}" type="pres">
      <dgm:prSet presAssocID="{3CF194A0-4494-4F65-A3FE-CE0660288D28}" presName="vert2" presStyleCnt="0"/>
      <dgm:spPr/>
    </dgm:pt>
    <dgm:pt modelId="{7D0378DD-516D-4D53-91DC-ADB0D034BA3C}" type="pres">
      <dgm:prSet presAssocID="{3CF194A0-4494-4F65-A3FE-CE0660288D28}" presName="thinLine2b" presStyleLbl="callout" presStyleIdx="6" presStyleCnt="8"/>
      <dgm:spPr/>
    </dgm:pt>
    <dgm:pt modelId="{3F24B93A-7113-4AD6-B0AF-4F3E9F7353F9}" type="pres">
      <dgm:prSet presAssocID="{3CF194A0-4494-4F65-A3FE-CE0660288D28}" presName="vertSpace2b" presStyleCnt="0"/>
      <dgm:spPr/>
    </dgm:pt>
    <dgm:pt modelId="{C72D154C-F5C0-4234-B7EE-473660E9628F}" type="pres">
      <dgm:prSet presAssocID="{62B0285C-B09E-4807-8A87-71870FDFDAF5}" presName="horz2" presStyleCnt="0"/>
      <dgm:spPr/>
    </dgm:pt>
    <dgm:pt modelId="{98EDBD02-BA5D-46B7-8AC8-D00E564A616E}" type="pres">
      <dgm:prSet presAssocID="{62B0285C-B09E-4807-8A87-71870FDFDAF5}" presName="horzSpace2" presStyleCnt="0"/>
      <dgm:spPr/>
    </dgm:pt>
    <dgm:pt modelId="{86E504FB-8017-48F6-A3E4-28B329583644}" type="pres">
      <dgm:prSet presAssocID="{62B0285C-B09E-4807-8A87-71870FDFDAF5}" presName="tx2" presStyleLbl="revTx" presStyleIdx="9" presStyleCnt="10"/>
      <dgm:spPr/>
      <dgm:t>
        <a:bodyPr/>
        <a:lstStyle/>
        <a:p>
          <a:endParaRPr lang="ru-RU"/>
        </a:p>
      </dgm:t>
    </dgm:pt>
    <dgm:pt modelId="{81B93E81-877E-4041-9CF4-317E2D5B8CC0}" type="pres">
      <dgm:prSet presAssocID="{62B0285C-B09E-4807-8A87-71870FDFDAF5}" presName="vert2" presStyleCnt="0"/>
      <dgm:spPr/>
    </dgm:pt>
    <dgm:pt modelId="{B46AA2B7-93FE-4B54-9630-E377E01D1CCE}" type="pres">
      <dgm:prSet presAssocID="{62B0285C-B09E-4807-8A87-71870FDFDAF5}" presName="thinLine2b" presStyleLbl="callout" presStyleIdx="7" presStyleCnt="8"/>
      <dgm:spPr/>
    </dgm:pt>
    <dgm:pt modelId="{6A7A6709-D59F-47ED-8D2A-D28377719C9E}" type="pres">
      <dgm:prSet presAssocID="{62B0285C-B09E-4807-8A87-71870FDFDAF5}" presName="vertSpace2b" presStyleCnt="0"/>
      <dgm:spPr/>
    </dgm:pt>
  </dgm:ptLst>
  <dgm:cxnLst>
    <dgm:cxn modelId="{19AF241C-FF60-40A5-962D-AC278D200C32}" srcId="{11B86571-05AB-4582-A19B-F751CF10A604}" destId="{65FB1DB5-C83E-4015-A34B-C663C6C2CE3B}" srcOrd="0" destOrd="0" parTransId="{AE1F5F12-1109-4245-9298-D76C564E9DDC}" sibTransId="{11D3E23F-A369-47EC-9E83-F563ACAA56AA}"/>
    <dgm:cxn modelId="{DEF1F2F0-CCAB-4A83-B232-A323ACE0295E}" srcId="{11B86571-05AB-4582-A19B-F751CF10A604}" destId="{9C95F9E4-5DF5-4E90-9C29-F9FFE61B66E1}" srcOrd="1" destOrd="0" parTransId="{0F33F3C2-C42A-46A5-82B1-89891708CFC5}" sibTransId="{8D4C1591-EEAB-4040-82B6-1456EE910613}"/>
    <dgm:cxn modelId="{5D0B311C-25B7-4743-B98D-09648E0D84E4}" srcId="{11B86571-05AB-4582-A19B-F751CF10A604}" destId="{61D1B0AD-2541-4EC1-A124-FF8888B778DC}" srcOrd="3" destOrd="0" parTransId="{A9067642-EEF2-48DE-AE11-FAB6FBEBA9DD}" sibTransId="{23738696-519D-444D-BBD1-9E7BBEE710A5}"/>
    <dgm:cxn modelId="{1872C369-FB12-45F4-A065-E2A3981B9847}" srcId="{2BCEFE39-2179-4214-AA7D-640DD9D83B64}" destId="{3CF194A0-4494-4F65-A3FE-CE0660288D28}" srcOrd="2" destOrd="0" parTransId="{CF52412B-11EF-4B6D-ADE8-9A0432F2A4FF}" sibTransId="{13FE63CC-6827-4A1D-B68D-C0E4D88998B9}"/>
    <dgm:cxn modelId="{3438A632-6C4D-44A7-8B93-04E291314355}" type="presOf" srcId="{9C95F9E4-5DF5-4E90-9C29-F9FFE61B66E1}" destId="{882C3229-E111-42B5-90DE-262544FD1FB7}" srcOrd="0" destOrd="0" presId="urn:microsoft.com/office/officeart/2008/layout/LinedList"/>
    <dgm:cxn modelId="{6499FD56-9179-4BBD-9CA3-54B9558F7461}" type="presOf" srcId="{3E27A5BA-6CB3-44E7-A57B-F676D838DAF7}" destId="{FC5166AB-0AF2-4EB0-90C9-4E928F21A46A}" srcOrd="0" destOrd="0" presId="urn:microsoft.com/office/officeart/2008/layout/LinedList"/>
    <dgm:cxn modelId="{21486112-8766-424C-BAEC-5E22B662A816}" srcId="{2BCEFE39-2179-4214-AA7D-640DD9D83B64}" destId="{82125157-970B-4055-9AD1-2039A5128911}" srcOrd="1" destOrd="0" parTransId="{C895EB9B-C319-4F96-921F-E91A9B4FB4A8}" sibTransId="{EAF8DEBA-9A56-4692-838F-2E7783DB7C54}"/>
    <dgm:cxn modelId="{869C129B-2463-4D3A-9615-631FF1A9CC5E}" type="presOf" srcId="{11B86571-05AB-4582-A19B-F751CF10A604}" destId="{F9484C6D-ED7D-4BD8-BB20-93565F4BDC91}" srcOrd="0" destOrd="0" presId="urn:microsoft.com/office/officeart/2008/layout/LinedList"/>
    <dgm:cxn modelId="{7C45E5BB-662A-4721-8A2C-E09EEDCA5316}" type="presOf" srcId="{82125157-970B-4055-9AD1-2039A5128911}" destId="{9C5B6ABC-F5A3-4C7E-BA97-FCBD266832CC}" srcOrd="0" destOrd="0" presId="urn:microsoft.com/office/officeart/2008/layout/LinedList"/>
    <dgm:cxn modelId="{4A315E51-4785-487E-A1A0-A07AE2886A03}" type="presOf" srcId="{62B0285C-B09E-4807-8A87-71870FDFDAF5}" destId="{86E504FB-8017-48F6-A3E4-28B329583644}" srcOrd="0" destOrd="0" presId="urn:microsoft.com/office/officeart/2008/layout/LinedList"/>
    <dgm:cxn modelId="{990FC73D-0462-42F3-9FD3-3E1B3EADFAF5}" srcId="{2BCEFE39-2179-4214-AA7D-640DD9D83B64}" destId="{62B0285C-B09E-4807-8A87-71870FDFDAF5}" srcOrd="3" destOrd="0" parTransId="{F1ADD7E7-B24D-4AA7-A937-C5D18BE71F28}" sibTransId="{2E4A9993-3145-4850-8E87-CCE583B1732C}"/>
    <dgm:cxn modelId="{D0D9D6FA-AD6A-487B-9D5A-50345D00EB94}" srcId="{3035662E-5230-4234-8F12-1CEE04E64CFF}" destId="{11B86571-05AB-4582-A19B-F751CF10A604}" srcOrd="0" destOrd="0" parTransId="{21DA04C5-00C8-4898-923C-6E2943948C0D}" sibTransId="{1D0B87AB-2815-4975-960A-9FA6E1F8D206}"/>
    <dgm:cxn modelId="{C9F538D3-EDD4-48C2-ABC6-58B1A154CFBE}" type="presOf" srcId="{2BCEFE39-2179-4214-AA7D-640DD9D83B64}" destId="{8A92355C-4C03-4F6A-B91E-B28420C6F6ED}" srcOrd="0" destOrd="0" presId="urn:microsoft.com/office/officeart/2008/layout/LinedList"/>
    <dgm:cxn modelId="{D542D231-8EEE-4F7F-83B8-FAD42503E0E3}" type="presOf" srcId="{3035662E-5230-4234-8F12-1CEE04E64CFF}" destId="{9E2DE234-4C7C-4A1A-8545-C1FAF229AD77}" srcOrd="0" destOrd="0" presId="urn:microsoft.com/office/officeart/2008/layout/LinedList"/>
    <dgm:cxn modelId="{D3C3909F-BEC6-4985-B7BF-374921F9699D}" type="presOf" srcId="{65FB1DB5-C83E-4015-A34B-C663C6C2CE3B}" destId="{816D483D-177C-484C-A8BF-9C9E9212AD55}" srcOrd="0" destOrd="0" presId="urn:microsoft.com/office/officeart/2008/layout/LinedList"/>
    <dgm:cxn modelId="{9C0760F2-F21E-4CDA-ADB3-B242663C7788}" type="presOf" srcId="{61D1B0AD-2541-4EC1-A124-FF8888B778DC}" destId="{0F2AF43A-9E9D-41A6-9EE9-1007EA6EAEAD}" srcOrd="0" destOrd="0" presId="urn:microsoft.com/office/officeart/2008/layout/LinedList"/>
    <dgm:cxn modelId="{27DDF103-3114-4988-9B5B-7D47C337FACB}" srcId="{11B86571-05AB-4582-A19B-F751CF10A604}" destId="{3E27A5BA-6CB3-44E7-A57B-F676D838DAF7}" srcOrd="2" destOrd="0" parTransId="{76B36E1E-0212-40C2-9DE8-05519D9A0336}" sibTransId="{4146ED09-9568-400A-98D8-3F8B405404A4}"/>
    <dgm:cxn modelId="{5A51CF91-8690-4D9D-B129-5D0391178BA5}" srcId="{3035662E-5230-4234-8F12-1CEE04E64CFF}" destId="{2BCEFE39-2179-4214-AA7D-640DD9D83B64}" srcOrd="1" destOrd="0" parTransId="{F602F30A-3087-42D2-A18F-73AA0C38B028}" sibTransId="{B7859A7E-4AE2-4F2C-8644-3A3C29B50ABD}"/>
    <dgm:cxn modelId="{B38969DA-B5C8-4ED5-B4D3-DE4297738E46}" type="presOf" srcId="{76B9ED9E-4229-4190-8C4C-402400099DFE}" destId="{63644A27-B2D5-469F-8C7A-AE55986D4780}" srcOrd="0" destOrd="0" presId="urn:microsoft.com/office/officeart/2008/layout/LinedList"/>
    <dgm:cxn modelId="{D6215FEB-E0DF-4E6F-B525-89AB0B45C267}" srcId="{2BCEFE39-2179-4214-AA7D-640DD9D83B64}" destId="{76B9ED9E-4229-4190-8C4C-402400099DFE}" srcOrd="0" destOrd="0" parTransId="{F21381CD-40A7-43E7-99D2-D7E1FC88BA85}" sibTransId="{F53F5F7E-D5AE-4FE9-BC9D-AF3C77A41608}"/>
    <dgm:cxn modelId="{57F645C2-E671-49A7-BB65-EDC5F100770D}" type="presOf" srcId="{3CF194A0-4494-4F65-A3FE-CE0660288D28}" destId="{A9095A5C-5953-4A81-AF94-A16D8B9F92F1}" srcOrd="0" destOrd="0" presId="urn:microsoft.com/office/officeart/2008/layout/LinedList"/>
    <dgm:cxn modelId="{C3D2CAF6-6202-48CF-B88F-0E3E4586529E}" type="presParOf" srcId="{9E2DE234-4C7C-4A1A-8545-C1FAF229AD77}" destId="{A523B16B-B968-4C41-92AA-50143BC0E2A9}" srcOrd="0" destOrd="0" presId="urn:microsoft.com/office/officeart/2008/layout/LinedList"/>
    <dgm:cxn modelId="{E21DBC22-46C5-4117-8BB9-F7DD0CACED05}" type="presParOf" srcId="{9E2DE234-4C7C-4A1A-8545-C1FAF229AD77}" destId="{1C1DAC8D-A47C-423B-8EB2-D7CAC2F3BC55}" srcOrd="1" destOrd="0" presId="urn:microsoft.com/office/officeart/2008/layout/LinedList"/>
    <dgm:cxn modelId="{75D0541C-6ACE-4E4D-9DAD-F25BEBE46AF3}" type="presParOf" srcId="{1C1DAC8D-A47C-423B-8EB2-D7CAC2F3BC55}" destId="{F9484C6D-ED7D-4BD8-BB20-93565F4BDC91}" srcOrd="0" destOrd="0" presId="urn:microsoft.com/office/officeart/2008/layout/LinedList"/>
    <dgm:cxn modelId="{6D201F25-83A1-4579-AF2C-4703936512A5}" type="presParOf" srcId="{1C1DAC8D-A47C-423B-8EB2-D7CAC2F3BC55}" destId="{ECEEEB57-8341-40B9-9D49-637AC21D2296}" srcOrd="1" destOrd="0" presId="urn:microsoft.com/office/officeart/2008/layout/LinedList"/>
    <dgm:cxn modelId="{2B5B9736-8D80-4161-943B-F7F9C1BF301B}" type="presParOf" srcId="{ECEEEB57-8341-40B9-9D49-637AC21D2296}" destId="{119B128E-AB9D-4999-97A4-2CED7DE84F49}" srcOrd="0" destOrd="0" presId="urn:microsoft.com/office/officeart/2008/layout/LinedList"/>
    <dgm:cxn modelId="{D835C2C6-453A-4C3C-A339-BFF3494BDCCB}" type="presParOf" srcId="{ECEEEB57-8341-40B9-9D49-637AC21D2296}" destId="{B196B755-6D3B-4BAD-B3E2-6F2EC58C9DB3}" srcOrd="1" destOrd="0" presId="urn:microsoft.com/office/officeart/2008/layout/LinedList"/>
    <dgm:cxn modelId="{87AC6CB0-F89B-47BC-9699-E6762D1AB3C2}" type="presParOf" srcId="{B196B755-6D3B-4BAD-B3E2-6F2EC58C9DB3}" destId="{5F5B1DF5-A225-4BE6-9055-BE020B242891}" srcOrd="0" destOrd="0" presId="urn:microsoft.com/office/officeart/2008/layout/LinedList"/>
    <dgm:cxn modelId="{A7387201-E00A-4643-A8D1-4C2FACF07190}" type="presParOf" srcId="{B196B755-6D3B-4BAD-B3E2-6F2EC58C9DB3}" destId="{816D483D-177C-484C-A8BF-9C9E9212AD55}" srcOrd="1" destOrd="0" presId="urn:microsoft.com/office/officeart/2008/layout/LinedList"/>
    <dgm:cxn modelId="{CF6F83C1-93E8-434C-B332-107B24F9C5F5}" type="presParOf" srcId="{B196B755-6D3B-4BAD-B3E2-6F2EC58C9DB3}" destId="{51808EAB-4CDD-4190-966A-8468D0021C13}" srcOrd="2" destOrd="0" presId="urn:microsoft.com/office/officeart/2008/layout/LinedList"/>
    <dgm:cxn modelId="{7E3BE1A7-06D4-4BC3-9F78-E66C3FF5B3C6}" type="presParOf" srcId="{ECEEEB57-8341-40B9-9D49-637AC21D2296}" destId="{242CFDF3-6222-4499-BBD4-327A1DA16F90}" srcOrd="2" destOrd="0" presId="urn:microsoft.com/office/officeart/2008/layout/LinedList"/>
    <dgm:cxn modelId="{0D90B8B6-192A-4F5C-B8AC-F1A78D55F70C}" type="presParOf" srcId="{ECEEEB57-8341-40B9-9D49-637AC21D2296}" destId="{6C513524-1F56-4583-92AD-BD023D3A0AD8}" srcOrd="3" destOrd="0" presId="urn:microsoft.com/office/officeart/2008/layout/LinedList"/>
    <dgm:cxn modelId="{CDDDD771-2D44-46F8-A33D-FDC209631D13}" type="presParOf" srcId="{ECEEEB57-8341-40B9-9D49-637AC21D2296}" destId="{B482E008-7E0E-4D54-B132-445FE4630C10}" srcOrd="4" destOrd="0" presId="urn:microsoft.com/office/officeart/2008/layout/LinedList"/>
    <dgm:cxn modelId="{75C34F26-88E9-446E-B73C-26561D07B92A}" type="presParOf" srcId="{B482E008-7E0E-4D54-B132-445FE4630C10}" destId="{47F984B0-2AAB-402B-888C-442B4215E410}" srcOrd="0" destOrd="0" presId="urn:microsoft.com/office/officeart/2008/layout/LinedList"/>
    <dgm:cxn modelId="{EBBADCB1-63A7-4DD8-AA3E-62FEB9CD6CAA}" type="presParOf" srcId="{B482E008-7E0E-4D54-B132-445FE4630C10}" destId="{882C3229-E111-42B5-90DE-262544FD1FB7}" srcOrd="1" destOrd="0" presId="urn:microsoft.com/office/officeart/2008/layout/LinedList"/>
    <dgm:cxn modelId="{DD94CE99-6CC9-469F-99E9-EAA7CD54A08E}" type="presParOf" srcId="{B482E008-7E0E-4D54-B132-445FE4630C10}" destId="{D4AC127B-6B5E-4858-9184-14DFE6714CC4}" srcOrd="2" destOrd="0" presId="urn:microsoft.com/office/officeart/2008/layout/LinedList"/>
    <dgm:cxn modelId="{75F5CFA1-6EF6-4058-B696-EB9398193D9C}" type="presParOf" srcId="{ECEEEB57-8341-40B9-9D49-637AC21D2296}" destId="{79ACA621-64AB-4780-9321-D8386F682337}" srcOrd="5" destOrd="0" presId="urn:microsoft.com/office/officeart/2008/layout/LinedList"/>
    <dgm:cxn modelId="{D63FF11B-4683-49D6-BCBB-36BA72BAB720}" type="presParOf" srcId="{ECEEEB57-8341-40B9-9D49-637AC21D2296}" destId="{D9EEFF5A-D91B-4758-ACD5-D8C2D2095FD4}" srcOrd="6" destOrd="0" presId="urn:microsoft.com/office/officeart/2008/layout/LinedList"/>
    <dgm:cxn modelId="{E9A2101A-D5DE-4C30-A301-E0495CFD08A4}" type="presParOf" srcId="{ECEEEB57-8341-40B9-9D49-637AC21D2296}" destId="{F1961CC1-BA7D-4F78-BF7D-7A77B43418F8}" srcOrd="7" destOrd="0" presId="urn:microsoft.com/office/officeart/2008/layout/LinedList"/>
    <dgm:cxn modelId="{A1F697CD-6D34-4681-96E4-058985185DBB}" type="presParOf" srcId="{F1961CC1-BA7D-4F78-BF7D-7A77B43418F8}" destId="{BA745906-62C8-4ACA-963F-95A10A32F82B}" srcOrd="0" destOrd="0" presId="urn:microsoft.com/office/officeart/2008/layout/LinedList"/>
    <dgm:cxn modelId="{AA2D1F30-B089-4482-8E1A-06ED618DF8D2}" type="presParOf" srcId="{F1961CC1-BA7D-4F78-BF7D-7A77B43418F8}" destId="{FC5166AB-0AF2-4EB0-90C9-4E928F21A46A}" srcOrd="1" destOrd="0" presId="urn:microsoft.com/office/officeart/2008/layout/LinedList"/>
    <dgm:cxn modelId="{37C70AB4-8336-484E-8A43-09A5A0FE463F}" type="presParOf" srcId="{F1961CC1-BA7D-4F78-BF7D-7A77B43418F8}" destId="{B9A2F6A8-B63B-46BB-BBD6-9AC6F1E1F94A}" srcOrd="2" destOrd="0" presId="urn:microsoft.com/office/officeart/2008/layout/LinedList"/>
    <dgm:cxn modelId="{6026C436-FA11-49E7-854A-529C80B73750}" type="presParOf" srcId="{ECEEEB57-8341-40B9-9D49-637AC21D2296}" destId="{F6FC3044-4F9C-4BF7-AF43-4B60FB94B709}" srcOrd="8" destOrd="0" presId="urn:microsoft.com/office/officeart/2008/layout/LinedList"/>
    <dgm:cxn modelId="{F1F55D05-10A8-47A4-AE90-152D1C3C0B0D}" type="presParOf" srcId="{ECEEEB57-8341-40B9-9D49-637AC21D2296}" destId="{29553D3D-CBD5-4FB7-9C5E-8CDA5475384D}" srcOrd="9" destOrd="0" presId="urn:microsoft.com/office/officeart/2008/layout/LinedList"/>
    <dgm:cxn modelId="{CA7E7035-C942-42C0-A707-B97B6B3D4CE7}" type="presParOf" srcId="{ECEEEB57-8341-40B9-9D49-637AC21D2296}" destId="{61B26F07-AC1D-4986-AAC3-9D0A9A88FD86}" srcOrd="10" destOrd="0" presId="urn:microsoft.com/office/officeart/2008/layout/LinedList"/>
    <dgm:cxn modelId="{1DF4E9C6-CD5D-4403-93EB-5D12B329452E}" type="presParOf" srcId="{61B26F07-AC1D-4986-AAC3-9D0A9A88FD86}" destId="{D698D1D0-49BB-4CF3-825C-98C5ECB9C1C8}" srcOrd="0" destOrd="0" presId="urn:microsoft.com/office/officeart/2008/layout/LinedList"/>
    <dgm:cxn modelId="{E824F56E-ADE7-42C3-8874-39C063427278}" type="presParOf" srcId="{61B26F07-AC1D-4986-AAC3-9D0A9A88FD86}" destId="{0F2AF43A-9E9D-41A6-9EE9-1007EA6EAEAD}" srcOrd="1" destOrd="0" presId="urn:microsoft.com/office/officeart/2008/layout/LinedList"/>
    <dgm:cxn modelId="{FEEC3946-8A4E-46ED-A4E1-CB56525C5669}" type="presParOf" srcId="{61B26F07-AC1D-4986-AAC3-9D0A9A88FD86}" destId="{30DB1F2C-7203-4173-A007-3E7FA3F3AEB1}" srcOrd="2" destOrd="0" presId="urn:microsoft.com/office/officeart/2008/layout/LinedList"/>
    <dgm:cxn modelId="{350982E3-905F-43FA-96BB-E62D010B6B8D}" type="presParOf" srcId="{ECEEEB57-8341-40B9-9D49-637AC21D2296}" destId="{58FA7B2D-AF08-4331-8065-DF14C890E767}" srcOrd="11" destOrd="0" presId="urn:microsoft.com/office/officeart/2008/layout/LinedList"/>
    <dgm:cxn modelId="{32CD57A1-ACE2-4F06-AF90-82A9AEED9AD5}" type="presParOf" srcId="{ECEEEB57-8341-40B9-9D49-637AC21D2296}" destId="{DE03538A-8111-4EF8-B4D6-773F118D533C}" srcOrd="12" destOrd="0" presId="urn:microsoft.com/office/officeart/2008/layout/LinedList"/>
    <dgm:cxn modelId="{A3BEA20D-EE1F-4AFD-8AEC-C9C13AE5E6B5}" type="presParOf" srcId="{9E2DE234-4C7C-4A1A-8545-C1FAF229AD77}" destId="{02FB4B15-13E6-4F64-9FAC-EFCA2AE711E0}" srcOrd="2" destOrd="0" presId="urn:microsoft.com/office/officeart/2008/layout/LinedList"/>
    <dgm:cxn modelId="{B9719F81-AA01-4CFA-9C9F-32476912CAC5}" type="presParOf" srcId="{9E2DE234-4C7C-4A1A-8545-C1FAF229AD77}" destId="{95DC7DCB-BA4D-4130-9C1F-788B4BBC89F0}" srcOrd="3" destOrd="0" presId="urn:microsoft.com/office/officeart/2008/layout/LinedList"/>
    <dgm:cxn modelId="{C3786816-A191-4356-8BD7-EF9A1458CC5B}" type="presParOf" srcId="{95DC7DCB-BA4D-4130-9C1F-788B4BBC89F0}" destId="{8A92355C-4C03-4F6A-B91E-B28420C6F6ED}" srcOrd="0" destOrd="0" presId="urn:microsoft.com/office/officeart/2008/layout/LinedList"/>
    <dgm:cxn modelId="{4A57D8C0-45E1-4F10-9EE0-5B7E2871C3D4}" type="presParOf" srcId="{95DC7DCB-BA4D-4130-9C1F-788B4BBC89F0}" destId="{0B2BE04D-9285-43A1-A279-A72F080D81B5}" srcOrd="1" destOrd="0" presId="urn:microsoft.com/office/officeart/2008/layout/LinedList"/>
    <dgm:cxn modelId="{E63AD5FD-7294-4C3B-A5E5-8C52C117ED86}" type="presParOf" srcId="{0B2BE04D-9285-43A1-A279-A72F080D81B5}" destId="{C4667429-6961-4968-9866-3B2BE9205B57}" srcOrd="0" destOrd="0" presId="urn:microsoft.com/office/officeart/2008/layout/LinedList"/>
    <dgm:cxn modelId="{3E8D3231-DD84-4FF3-B239-AD9D4F28CDDF}" type="presParOf" srcId="{0B2BE04D-9285-43A1-A279-A72F080D81B5}" destId="{183A0367-BB56-43CB-80E2-1D69C13FBE62}" srcOrd="1" destOrd="0" presId="urn:microsoft.com/office/officeart/2008/layout/LinedList"/>
    <dgm:cxn modelId="{B4D75CF2-176E-439D-969A-FFB351B66155}" type="presParOf" srcId="{183A0367-BB56-43CB-80E2-1D69C13FBE62}" destId="{655E358A-FA47-475A-8B88-71BC731C41B7}" srcOrd="0" destOrd="0" presId="urn:microsoft.com/office/officeart/2008/layout/LinedList"/>
    <dgm:cxn modelId="{8064C9CA-C8A5-4B07-BB1B-9EF72265A960}" type="presParOf" srcId="{183A0367-BB56-43CB-80E2-1D69C13FBE62}" destId="{63644A27-B2D5-469F-8C7A-AE55986D4780}" srcOrd="1" destOrd="0" presId="urn:microsoft.com/office/officeart/2008/layout/LinedList"/>
    <dgm:cxn modelId="{A13DB49A-1926-4755-AAF7-4D52D4FFD036}" type="presParOf" srcId="{183A0367-BB56-43CB-80E2-1D69C13FBE62}" destId="{AB3257E5-B861-4D22-8F68-2A4258D84553}" srcOrd="2" destOrd="0" presId="urn:microsoft.com/office/officeart/2008/layout/LinedList"/>
    <dgm:cxn modelId="{518D54DB-582D-4EB8-8201-133CFFB0F7D8}" type="presParOf" srcId="{0B2BE04D-9285-43A1-A279-A72F080D81B5}" destId="{679518D9-D048-47A5-919F-F202C1DCB586}" srcOrd="2" destOrd="0" presId="urn:microsoft.com/office/officeart/2008/layout/LinedList"/>
    <dgm:cxn modelId="{D8E50231-275B-42BE-96E6-031DFD862238}" type="presParOf" srcId="{0B2BE04D-9285-43A1-A279-A72F080D81B5}" destId="{6CB2126E-DE39-450A-8849-EB0FA0AECA5F}" srcOrd="3" destOrd="0" presId="urn:microsoft.com/office/officeart/2008/layout/LinedList"/>
    <dgm:cxn modelId="{B1FBFAFC-D90E-4945-8002-B8B4D1476428}" type="presParOf" srcId="{0B2BE04D-9285-43A1-A279-A72F080D81B5}" destId="{A821EE70-F8AB-4FAE-B06B-F7F8658EF954}" srcOrd="4" destOrd="0" presId="urn:microsoft.com/office/officeart/2008/layout/LinedList"/>
    <dgm:cxn modelId="{CEE0D20D-3767-4293-8BCD-F40C0E99729C}" type="presParOf" srcId="{A821EE70-F8AB-4FAE-B06B-F7F8658EF954}" destId="{88BE6336-2F7D-4CA2-A9CF-2C4AC6911287}" srcOrd="0" destOrd="0" presId="urn:microsoft.com/office/officeart/2008/layout/LinedList"/>
    <dgm:cxn modelId="{F0A02C58-56D9-40C0-956D-592459F266A6}" type="presParOf" srcId="{A821EE70-F8AB-4FAE-B06B-F7F8658EF954}" destId="{9C5B6ABC-F5A3-4C7E-BA97-FCBD266832CC}" srcOrd="1" destOrd="0" presId="urn:microsoft.com/office/officeart/2008/layout/LinedList"/>
    <dgm:cxn modelId="{3B4FEECD-FD70-4491-8F98-A9090E2AEA61}" type="presParOf" srcId="{A821EE70-F8AB-4FAE-B06B-F7F8658EF954}" destId="{AB75FE89-0DD2-44E6-905E-EABC3D306E50}" srcOrd="2" destOrd="0" presId="urn:microsoft.com/office/officeart/2008/layout/LinedList"/>
    <dgm:cxn modelId="{941388D9-AA95-458F-AE67-A7DEBC9755A9}" type="presParOf" srcId="{0B2BE04D-9285-43A1-A279-A72F080D81B5}" destId="{0E39D272-081D-4518-9143-98794C06413E}" srcOrd="5" destOrd="0" presId="urn:microsoft.com/office/officeart/2008/layout/LinedList"/>
    <dgm:cxn modelId="{FD6F869D-C0C9-4CD4-A019-B07A38E36887}" type="presParOf" srcId="{0B2BE04D-9285-43A1-A279-A72F080D81B5}" destId="{75471E27-3160-4538-835E-C35170D71F63}" srcOrd="6" destOrd="0" presId="urn:microsoft.com/office/officeart/2008/layout/LinedList"/>
    <dgm:cxn modelId="{52E151DA-7E9F-4653-B03C-FFC63FDDDAA7}" type="presParOf" srcId="{0B2BE04D-9285-43A1-A279-A72F080D81B5}" destId="{B810E836-0B54-4C48-929B-19E72055C435}" srcOrd="7" destOrd="0" presId="urn:microsoft.com/office/officeart/2008/layout/LinedList"/>
    <dgm:cxn modelId="{643C907E-2DCA-4615-8830-5D70FDEE4343}" type="presParOf" srcId="{B810E836-0B54-4C48-929B-19E72055C435}" destId="{BCE26581-3A6B-4187-B1A4-E305A291587A}" srcOrd="0" destOrd="0" presId="urn:microsoft.com/office/officeart/2008/layout/LinedList"/>
    <dgm:cxn modelId="{1BE88BEE-1844-45AE-99BE-B711AB253576}" type="presParOf" srcId="{B810E836-0B54-4C48-929B-19E72055C435}" destId="{A9095A5C-5953-4A81-AF94-A16D8B9F92F1}" srcOrd="1" destOrd="0" presId="urn:microsoft.com/office/officeart/2008/layout/LinedList"/>
    <dgm:cxn modelId="{30220B7F-0927-43C8-9887-F5405A5B414A}" type="presParOf" srcId="{B810E836-0B54-4C48-929B-19E72055C435}" destId="{BF1DAB6D-F409-4B0F-AD18-BC01288F7674}" srcOrd="2" destOrd="0" presId="urn:microsoft.com/office/officeart/2008/layout/LinedList"/>
    <dgm:cxn modelId="{881CDB89-D39F-4050-A8B3-A1CBD87412FD}" type="presParOf" srcId="{0B2BE04D-9285-43A1-A279-A72F080D81B5}" destId="{7D0378DD-516D-4D53-91DC-ADB0D034BA3C}" srcOrd="8" destOrd="0" presId="urn:microsoft.com/office/officeart/2008/layout/LinedList"/>
    <dgm:cxn modelId="{4C825E85-3704-456C-B821-F82107B48C83}" type="presParOf" srcId="{0B2BE04D-9285-43A1-A279-A72F080D81B5}" destId="{3F24B93A-7113-4AD6-B0AF-4F3E9F7353F9}" srcOrd="9" destOrd="0" presId="urn:microsoft.com/office/officeart/2008/layout/LinedList"/>
    <dgm:cxn modelId="{510B6627-B9DD-47FC-977B-1CC5C91ABEA0}" type="presParOf" srcId="{0B2BE04D-9285-43A1-A279-A72F080D81B5}" destId="{C72D154C-F5C0-4234-B7EE-473660E9628F}" srcOrd="10" destOrd="0" presId="urn:microsoft.com/office/officeart/2008/layout/LinedList"/>
    <dgm:cxn modelId="{88647736-CECA-4C5D-A811-5618BAC0AA73}" type="presParOf" srcId="{C72D154C-F5C0-4234-B7EE-473660E9628F}" destId="{98EDBD02-BA5D-46B7-8AC8-D00E564A616E}" srcOrd="0" destOrd="0" presId="urn:microsoft.com/office/officeart/2008/layout/LinedList"/>
    <dgm:cxn modelId="{0F49AA4E-2D2B-4756-BDE3-91B48F621EAD}" type="presParOf" srcId="{C72D154C-F5C0-4234-B7EE-473660E9628F}" destId="{86E504FB-8017-48F6-A3E4-28B329583644}" srcOrd="1" destOrd="0" presId="urn:microsoft.com/office/officeart/2008/layout/LinedList"/>
    <dgm:cxn modelId="{C78AC9EB-32EF-47AF-B2E9-2F4455EC332F}" type="presParOf" srcId="{C72D154C-F5C0-4234-B7EE-473660E9628F}" destId="{81B93E81-877E-4041-9CF4-317E2D5B8CC0}" srcOrd="2" destOrd="0" presId="urn:microsoft.com/office/officeart/2008/layout/LinedList"/>
    <dgm:cxn modelId="{CC8B2BD9-F8D5-4AF6-94C5-E263A2672DE8}" type="presParOf" srcId="{0B2BE04D-9285-43A1-A279-A72F080D81B5}" destId="{B46AA2B7-93FE-4B54-9630-E377E01D1CCE}" srcOrd="11" destOrd="0" presId="urn:microsoft.com/office/officeart/2008/layout/LinedList"/>
    <dgm:cxn modelId="{052096E4-CC9F-49E9-B9B7-79088F53BCCB}" type="presParOf" srcId="{0B2BE04D-9285-43A1-A279-A72F080D81B5}" destId="{6A7A6709-D59F-47ED-8D2A-D28377719C9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1C389-5F77-4A4B-806E-7598B2284E03}">
      <dsp:nvSpPr>
        <dsp:cNvPr id="0" name=""/>
        <dsp:cNvSpPr/>
      </dsp:nvSpPr>
      <dsp:spPr>
        <a:xfrm>
          <a:off x="0" y="0"/>
          <a:ext cx="9066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3E9C8-9CB9-4B9B-BF80-9A8AFB162EB8}">
      <dsp:nvSpPr>
        <dsp:cNvPr id="0" name=""/>
        <dsp:cNvSpPr/>
      </dsp:nvSpPr>
      <dsp:spPr>
        <a:xfrm>
          <a:off x="0" y="0"/>
          <a:ext cx="9066847" cy="92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Problema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erorilor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medicale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este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relevantă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pentru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toate</a:t>
          </a:r>
          <a:r>
            <a:rPr lang="en-US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țările</a:t>
          </a:r>
          <a:r>
            <a:rPr lang="en-US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 pe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toate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continentele</a:t>
          </a:r>
          <a:endParaRPr lang="ru-RU" sz="2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9066847" cy="926343"/>
      </dsp:txXfrm>
    </dsp:sp>
    <dsp:sp modelId="{EBF61BF6-2563-4F13-AA9B-5C6529D99B54}">
      <dsp:nvSpPr>
        <dsp:cNvPr id="0" name=""/>
        <dsp:cNvSpPr/>
      </dsp:nvSpPr>
      <dsp:spPr>
        <a:xfrm>
          <a:off x="0" y="926343"/>
          <a:ext cx="9066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FB202-76CB-4F7C-A44A-AC59FFD637D0}">
      <dsp:nvSpPr>
        <dsp:cNvPr id="0" name=""/>
        <dsp:cNvSpPr/>
      </dsp:nvSpPr>
      <dsp:spPr>
        <a:xfrm>
          <a:off x="0" y="926343"/>
          <a:ext cx="9066847" cy="92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Țările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dezvoltate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au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adoptat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</a:t>
          </a:r>
          <a:r>
            <a:rPr lang="en-US" sz="25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atitudine</a:t>
          </a:r>
          <a:r>
            <a:rPr lang="en-US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proactivă</a:t>
          </a:r>
          <a:r>
            <a:rPr lang="en-US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pentru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preveni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medicale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ru-RU" sz="2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926343"/>
        <a:ext cx="9066847" cy="926343"/>
      </dsp:txXfrm>
    </dsp:sp>
    <dsp:sp modelId="{09C39DBC-B64E-4055-8608-EDB714F7A659}">
      <dsp:nvSpPr>
        <dsp:cNvPr id="0" name=""/>
        <dsp:cNvSpPr/>
      </dsp:nvSpPr>
      <dsp:spPr>
        <a:xfrm>
          <a:off x="0" y="1852686"/>
          <a:ext cx="9066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02EDF-B206-40AD-BBD9-99131696B955}">
      <dsp:nvSpPr>
        <dsp:cNvPr id="0" name=""/>
        <dsp:cNvSpPr/>
      </dsp:nvSpPr>
      <dsp:spPr>
        <a:xfrm>
          <a:off x="0" y="1852686"/>
          <a:ext cx="9066847" cy="92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Majoritatea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organizațiilor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au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ajuns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concluzia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că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fiecare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eroare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fatală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fost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precedată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aproximativ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329 de </a:t>
          </a:r>
          <a:r>
            <a:rPr lang="en-US" sz="25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neglijențe</a:t>
          </a:r>
          <a:r>
            <a:rPr lang="en-US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minore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852686"/>
        <a:ext cx="9066847" cy="926343"/>
      </dsp:txXfrm>
    </dsp:sp>
    <dsp:sp modelId="{FC71B2B9-935C-4A7E-AEDF-56924F89D45C}">
      <dsp:nvSpPr>
        <dsp:cNvPr id="0" name=""/>
        <dsp:cNvSpPr/>
      </dsp:nvSpPr>
      <dsp:spPr>
        <a:xfrm>
          <a:off x="0" y="2779030"/>
          <a:ext cx="9066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24845-D59E-48ED-829C-1FB1E236990E}">
      <dsp:nvSpPr>
        <dsp:cNvPr id="0" name=""/>
        <dsp:cNvSpPr/>
      </dsp:nvSpPr>
      <dsp:spPr>
        <a:xfrm>
          <a:off x="0" y="2779030"/>
          <a:ext cx="9066847" cy="92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Aproximativ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50% 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din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toate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erorile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medicale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75%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din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reacțiile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adverse </a:t>
          </a:r>
          <a:r>
            <a:rPr lang="en-US" sz="25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pot fi </a:t>
          </a:r>
          <a:r>
            <a:rPr lang="en-US" sz="25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prevenite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prin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crearea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unui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sistem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unic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și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bine </a:t>
          </a:r>
          <a:r>
            <a:rPr lang="en-US" sz="25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stabilit</a:t>
          </a:r>
          <a:r>
            <a:rPr lang="en-US" sz="2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ru-RU" sz="2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779030"/>
        <a:ext cx="9066847" cy="9263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16:51:09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16:51:09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74E6-F01A-4F88-A510-EFFC006FE3C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A6D21-6DD3-4E29-858B-DA3FFA773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3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68ca7ef4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68ca7ef4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recunoaştere</a:t>
            </a:r>
            <a:r>
              <a:rPr lang="en-US" dirty="0"/>
              <a:t> tot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erorile</a:t>
            </a:r>
            <a:r>
              <a:rPr lang="en-US" dirty="0"/>
              <a:t> de </a:t>
            </a:r>
            <a:r>
              <a:rPr lang="en-US" dirty="0" err="1"/>
              <a:t>medicaţie</a:t>
            </a:r>
            <a:r>
              <a:rPr lang="en-US" dirty="0"/>
              <a:t> sunt o </a:t>
            </a:r>
            <a:r>
              <a:rPr lang="en-US" dirty="0" err="1" smtClean="0"/>
              <a:t>problemă</a:t>
            </a:r>
            <a:r>
              <a:rPr lang="ru-RU" baseline="0" dirty="0" smtClean="0"/>
              <a:t> </a:t>
            </a:r>
            <a:r>
              <a:rPr lang="en-US" dirty="0" err="1" smtClean="0"/>
              <a:t>globală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sănătate</a:t>
            </a:r>
            <a:r>
              <a:rPr lang="en-US" dirty="0"/>
              <a:t> </a:t>
            </a:r>
            <a:r>
              <a:rPr lang="en-US" dirty="0" err="1"/>
              <a:t>publică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din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rezultă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lezarea</a:t>
            </a:r>
            <a:r>
              <a:rPr lang="ru-RU" baseline="0" dirty="0" smtClean="0"/>
              <a:t> </a:t>
            </a:r>
            <a:r>
              <a:rPr lang="en-US" dirty="0" err="1" smtClean="0"/>
              <a:t>pacienţilor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contribuie</a:t>
            </a:r>
            <a:r>
              <a:rPr lang="en-US" dirty="0"/>
              <a:t> la </a:t>
            </a:r>
            <a:r>
              <a:rPr lang="en-US" dirty="0" err="1"/>
              <a:t>costuri</a:t>
            </a:r>
            <a:r>
              <a:rPr lang="en-US" dirty="0"/>
              <a:t> </a:t>
            </a:r>
            <a:r>
              <a:rPr lang="en-US" dirty="0" err="1"/>
              <a:t>sporite</a:t>
            </a:r>
            <a:r>
              <a:rPr lang="en-US" dirty="0"/>
              <a:t> ale </a:t>
            </a:r>
            <a:r>
              <a:rPr lang="en-US" dirty="0" err="1"/>
              <a:t>tratamentului</a:t>
            </a:r>
            <a:r>
              <a:rPr lang="en-US" dirty="0"/>
              <a:t>. </a:t>
            </a:r>
            <a:r>
              <a:rPr lang="en-US" dirty="0" err="1"/>
              <a:t>Totuşi</a:t>
            </a:r>
            <a:r>
              <a:rPr lang="en-US" dirty="0"/>
              <a:t>, </a:t>
            </a:r>
            <a:r>
              <a:rPr lang="en-US" dirty="0" err="1" smtClean="0"/>
              <a:t>studierea</a:t>
            </a:r>
            <a:r>
              <a:rPr lang="ru-RU" baseline="0" dirty="0" smtClean="0"/>
              <a:t> </a:t>
            </a:r>
            <a:r>
              <a:rPr lang="en-US" dirty="0" err="1" smtClean="0"/>
              <a:t>erorilor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medicaţie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ro-RO" dirty="0" smtClean="0"/>
              <a:t>foarte importanta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407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b="1" dirty="0" err="1">
                <a:effectLst/>
              </a:rPr>
              <a:t>Factori</a:t>
            </a:r>
            <a:r>
              <a:rPr lang="en-US" b="1" dirty="0">
                <a:effectLst/>
              </a:rPr>
              <a:t> de </a:t>
            </a:r>
            <a:r>
              <a:rPr lang="en-US" b="1" dirty="0" err="1">
                <a:effectLst/>
              </a:rPr>
              <a:t>risc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pentru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erorile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medicamentoase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effectLst/>
              </a:rPr>
              <a:t>Factori</a:t>
            </a:r>
            <a:r>
              <a:rPr lang="en-US" b="1" dirty="0">
                <a:effectLst/>
              </a:rPr>
              <a:t> </a:t>
            </a:r>
            <a:r>
              <a:rPr lang="en-US" b="1" dirty="0" err="1" smtClean="0">
                <a:effectLst/>
              </a:rPr>
              <a:t>umani</a:t>
            </a:r>
            <a:endParaRPr lang="ro-RO" b="1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effectLst/>
              </a:rPr>
              <a:t>Epuizarea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sau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oboseala</a:t>
            </a:r>
            <a:r>
              <a:rPr lang="en-US" b="1" dirty="0" smtClean="0">
                <a:effectLst/>
              </a:rPr>
              <a:t>: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Asistenții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medicali</a:t>
            </a:r>
            <a:r>
              <a:rPr lang="en-US" dirty="0" smtClean="0">
                <a:effectLst/>
              </a:rPr>
              <a:t> care </a:t>
            </a:r>
            <a:r>
              <a:rPr lang="en-US" dirty="0" err="1" smtClean="0">
                <a:effectLst/>
              </a:rPr>
              <a:t>sunt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epuizați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sau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obosiți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sunt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mai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predispuși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să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facă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erori</a:t>
            </a:r>
            <a:r>
              <a:rPr lang="en-US" dirty="0" smtClean="0">
                <a:effectLst/>
              </a:rPr>
              <a:t>.</a:t>
            </a:r>
          </a:p>
          <a:p>
            <a:pPr rtl="0"/>
            <a:r>
              <a:rPr lang="en-US" b="1" dirty="0" err="1" smtClean="0">
                <a:effectLst/>
              </a:rPr>
              <a:t>Factori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psihologici</a:t>
            </a:r>
            <a:r>
              <a:rPr lang="en-US" b="1" dirty="0" smtClean="0">
                <a:effectLst/>
              </a:rPr>
              <a:t>: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Stresul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anxietatea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sau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emoțiile</a:t>
            </a:r>
            <a:r>
              <a:rPr lang="en-US" dirty="0" smtClean="0">
                <a:effectLst/>
              </a:rPr>
              <a:t> negative pot duce la </a:t>
            </a:r>
            <a:r>
              <a:rPr lang="en-US" dirty="0" err="1" smtClean="0">
                <a:effectLst/>
              </a:rPr>
              <a:t>erori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medicație</a:t>
            </a:r>
            <a:endParaRPr lang="en-US" dirty="0">
              <a:effectLst/>
            </a:endParaRPr>
          </a:p>
          <a:p>
            <a:pPr rtl="0"/>
            <a:r>
              <a:rPr lang="en-US" b="1" dirty="0" err="1">
                <a:effectLst/>
              </a:rPr>
              <a:t>Lipsa</a:t>
            </a:r>
            <a:r>
              <a:rPr lang="en-US" b="1" dirty="0">
                <a:effectLst/>
              </a:rPr>
              <a:t> de </a:t>
            </a:r>
            <a:r>
              <a:rPr lang="en-US" b="1" dirty="0" err="1">
                <a:effectLst/>
              </a:rPr>
              <a:t>cunoștințe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sau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experiență</a:t>
            </a:r>
            <a:r>
              <a:rPr lang="en-US" b="1" dirty="0">
                <a:effectLst/>
              </a:rPr>
              <a:t>: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Asistenții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medicali</a:t>
            </a:r>
            <a:r>
              <a:rPr lang="en-US" dirty="0">
                <a:effectLst/>
              </a:rPr>
              <a:t> pot face </a:t>
            </a:r>
            <a:r>
              <a:rPr lang="en-US" dirty="0" err="1">
                <a:effectLst/>
              </a:rPr>
              <a:t>erori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dacă</a:t>
            </a:r>
            <a:r>
              <a:rPr lang="en-US" dirty="0">
                <a:effectLst/>
              </a:rPr>
              <a:t> nu au </a:t>
            </a:r>
            <a:r>
              <a:rPr lang="en-US" dirty="0" err="1">
                <a:effectLst/>
              </a:rPr>
              <a:t>cunoștințele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experiența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necesare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pentru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administra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medicamente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în</a:t>
            </a:r>
            <a:r>
              <a:rPr lang="en-US" dirty="0">
                <a:effectLst/>
              </a:rPr>
              <a:t> mod </a:t>
            </a:r>
            <a:r>
              <a:rPr lang="en-US" dirty="0" err="1">
                <a:effectLst/>
              </a:rPr>
              <a:t>sigur</a:t>
            </a:r>
            <a:r>
              <a:rPr lang="en-US" dirty="0">
                <a:effectLst/>
              </a:rPr>
              <a:t>.</a:t>
            </a:r>
          </a:p>
          <a:p>
            <a:pPr rtl="0"/>
            <a:r>
              <a:rPr lang="en-US" dirty="0" err="1" smtClean="0">
                <a:effectLst/>
              </a:rPr>
              <a:t>Factori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mediu</a:t>
            </a:r>
            <a:r>
              <a:rPr lang="ro-RO" dirty="0" smtClean="0">
                <a:effectLst/>
              </a:rPr>
              <a:t>-</a:t>
            </a:r>
          </a:p>
          <a:p>
            <a:pPr rtl="0"/>
            <a:r>
              <a:rPr lang="ro-RO" dirty="0" smtClean="0">
                <a:effectLst/>
              </a:rPr>
              <a:t>Lipsa de RU</a:t>
            </a:r>
            <a:endParaRPr lang="en-US" dirty="0" smtClean="0">
              <a:effectLst/>
            </a:endParaRPr>
          </a:p>
          <a:p>
            <a:pPr rtl="0"/>
            <a:r>
              <a:rPr lang="en-US" dirty="0" err="1" smtClean="0">
                <a:effectLst/>
              </a:rPr>
              <a:t>Mediul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lucru</a:t>
            </a:r>
            <a:r>
              <a:rPr lang="en-US" dirty="0" smtClean="0">
                <a:effectLst/>
              </a:rPr>
              <a:t>: </a:t>
            </a:r>
            <a:r>
              <a:rPr lang="en-US" dirty="0" err="1" smtClean="0">
                <a:effectLst/>
              </a:rPr>
              <a:t>Mediul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lucru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aglomerat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sau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zgomotos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poate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crește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riscul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erori</a:t>
            </a:r>
            <a:r>
              <a:rPr lang="en-US" dirty="0" smtClean="0">
                <a:effectLst/>
              </a:rPr>
              <a:t>.</a:t>
            </a:r>
          </a:p>
          <a:p>
            <a:pPr rtl="0"/>
            <a:r>
              <a:rPr lang="en-US" dirty="0" err="1" smtClean="0">
                <a:effectLst/>
              </a:rPr>
              <a:t>Etichetele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medicamente</a:t>
            </a:r>
            <a:r>
              <a:rPr lang="en-US" dirty="0" smtClean="0">
                <a:effectLst/>
              </a:rPr>
              <a:t>: </a:t>
            </a:r>
            <a:r>
              <a:rPr lang="en-US" dirty="0" err="1" smtClean="0">
                <a:effectLst/>
              </a:rPr>
              <a:t>Etichetele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medicamente</a:t>
            </a:r>
            <a:r>
              <a:rPr lang="en-US" dirty="0" smtClean="0">
                <a:effectLst/>
              </a:rPr>
              <a:t> care </a:t>
            </a:r>
            <a:r>
              <a:rPr lang="en-US" dirty="0" err="1" smtClean="0">
                <a:effectLst/>
              </a:rPr>
              <a:t>sunt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neclare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sau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dificil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citit</a:t>
            </a:r>
            <a:r>
              <a:rPr lang="en-US" dirty="0" smtClean="0">
                <a:effectLst/>
              </a:rPr>
              <a:t> pot </a:t>
            </a:r>
            <a:r>
              <a:rPr lang="en-US" dirty="0" err="1" smtClean="0">
                <a:effectLst/>
              </a:rPr>
              <a:t>crește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riscul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erori</a:t>
            </a:r>
            <a:r>
              <a:rPr lang="en-US" dirty="0" smtClean="0">
                <a:effectLst/>
              </a:rPr>
              <a:t>.</a:t>
            </a:r>
          </a:p>
          <a:p>
            <a:pPr rtl="0"/>
            <a:r>
              <a:rPr lang="en-US" dirty="0" err="1" smtClean="0">
                <a:effectLst/>
              </a:rPr>
              <a:t>Instrumentele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administrare</a:t>
            </a:r>
            <a:r>
              <a:rPr lang="en-US" dirty="0" smtClean="0">
                <a:effectLst/>
              </a:rPr>
              <a:t> a </a:t>
            </a:r>
            <a:r>
              <a:rPr lang="en-US" dirty="0" err="1" smtClean="0">
                <a:effectLst/>
              </a:rPr>
              <a:t>medicamentelor</a:t>
            </a:r>
            <a:r>
              <a:rPr lang="en-US" dirty="0" smtClean="0">
                <a:effectLst/>
              </a:rPr>
              <a:t>: </a:t>
            </a:r>
            <a:r>
              <a:rPr lang="en-US" dirty="0" err="1" smtClean="0">
                <a:effectLst/>
              </a:rPr>
              <a:t>Instrumentele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administrare</a:t>
            </a:r>
            <a:r>
              <a:rPr lang="en-US" dirty="0" smtClean="0">
                <a:effectLst/>
              </a:rPr>
              <a:t> a </a:t>
            </a:r>
            <a:r>
              <a:rPr lang="en-US" dirty="0" err="1" smtClean="0">
                <a:effectLst/>
              </a:rPr>
              <a:t>medicamentelor</a:t>
            </a:r>
            <a:r>
              <a:rPr lang="en-US" dirty="0" smtClean="0">
                <a:effectLst/>
              </a:rPr>
              <a:t> care </a:t>
            </a:r>
            <a:r>
              <a:rPr lang="en-US" dirty="0" err="1" smtClean="0">
                <a:effectLst/>
              </a:rPr>
              <a:t>sunt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defecte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sau</a:t>
            </a:r>
            <a:r>
              <a:rPr lang="en-US" dirty="0" smtClean="0">
                <a:effectLst/>
              </a:rPr>
              <a:t> care nu </a:t>
            </a:r>
            <a:r>
              <a:rPr lang="en-US" dirty="0" err="1" smtClean="0">
                <a:effectLst/>
              </a:rPr>
              <a:t>sunt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utilizate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corect</a:t>
            </a:r>
            <a:r>
              <a:rPr lang="en-US" dirty="0" smtClean="0">
                <a:effectLst/>
              </a:rPr>
              <a:t> pot </a:t>
            </a:r>
            <a:r>
              <a:rPr lang="en-US" dirty="0" err="1" smtClean="0">
                <a:effectLst/>
              </a:rPr>
              <a:t>crește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riscul</a:t>
            </a:r>
            <a:r>
              <a:rPr lang="en-US" dirty="0" smtClean="0">
                <a:effectLst/>
              </a:rPr>
              <a:t> de </a:t>
            </a:r>
            <a:r>
              <a:rPr lang="en-US" dirty="0" err="1" smtClean="0">
                <a:effectLst/>
              </a:rPr>
              <a:t>erori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rtl="0"/>
            <a:r>
              <a:rPr lang="en-US" b="1" dirty="0" err="1">
                <a:effectLst/>
              </a:rPr>
              <a:t>Factori</a:t>
            </a:r>
            <a:r>
              <a:rPr lang="en-US" b="1" dirty="0">
                <a:effectLst/>
              </a:rPr>
              <a:t> </a:t>
            </a:r>
            <a:r>
              <a:rPr lang="en-US" b="1" dirty="0" err="1" smtClean="0">
                <a:effectLst/>
              </a:rPr>
              <a:t>organizaționali</a:t>
            </a:r>
            <a:r>
              <a:rPr lang="ro-RO" b="1" dirty="0" smtClean="0">
                <a:effectLst/>
              </a:rPr>
              <a:t> (de sistem)</a:t>
            </a:r>
            <a:endParaRPr lang="en-US" dirty="0">
              <a:effectLst/>
            </a:endParaRPr>
          </a:p>
          <a:p>
            <a:pPr rtl="0"/>
            <a:r>
              <a:rPr lang="en-US" b="1" dirty="0" err="1">
                <a:effectLst/>
              </a:rPr>
              <a:t>Procese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ineficiente</a:t>
            </a:r>
            <a:r>
              <a:rPr lang="en-US" b="1" dirty="0">
                <a:effectLst/>
              </a:rPr>
              <a:t>: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Procesele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ineficiente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administrare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medicamentelor</a:t>
            </a:r>
            <a:r>
              <a:rPr lang="en-US" dirty="0">
                <a:effectLst/>
              </a:rPr>
              <a:t>, cum </a:t>
            </a:r>
            <a:r>
              <a:rPr lang="en-US" dirty="0" err="1">
                <a:effectLst/>
              </a:rPr>
              <a:t>ar</a:t>
            </a:r>
            <a:r>
              <a:rPr lang="en-US" dirty="0">
                <a:effectLst/>
              </a:rPr>
              <a:t> fi </a:t>
            </a:r>
            <a:r>
              <a:rPr lang="en-US" dirty="0" err="1">
                <a:effectLst/>
              </a:rPr>
              <a:t>lipsa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comunicare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între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membrii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echipei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îngrijire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lipsa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timp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adecvat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pentru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administra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medicamentele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în</a:t>
            </a:r>
            <a:r>
              <a:rPr lang="en-US" dirty="0">
                <a:effectLst/>
              </a:rPr>
              <a:t> mod </a:t>
            </a:r>
            <a:r>
              <a:rPr lang="en-US" dirty="0" err="1">
                <a:effectLst/>
              </a:rPr>
              <a:t>sigur</a:t>
            </a:r>
            <a:r>
              <a:rPr lang="en-US" dirty="0">
                <a:effectLst/>
              </a:rPr>
              <a:t>, pot </a:t>
            </a:r>
            <a:r>
              <a:rPr lang="en-US" dirty="0" err="1">
                <a:effectLst/>
              </a:rPr>
              <a:t>crește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riscul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erori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797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 </a:t>
            </a:r>
            <a:r>
              <a:rPr lang="en-US" dirty="0" err="1" smtClean="0"/>
              <a:t>problemă</a:t>
            </a:r>
            <a:r>
              <a:rPr lang="en-US" dirty="0" smtClean="0"/>
              <a:t> </a:t>
            </a:r>
            <a:r>
              <a:rPr lang="en-US" dirty="0" err="1" smtClean="0"/>
              <a:t>comună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gestionarea</a:t>
            </a:r>
            <a:r>
              <a:rPr lang="en-US" dirty="0" smtClean="0"/>
              <a:t> </a:t>
            </a:r>
            <a:r>
              <a:rPr lang="en-US" dirty="0" err="1" smtClean="0"/>
              <a:t>medicamentelor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similitudinea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numele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aspectul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medicamente</a:t>
            </a:r>
            <a:r>
              <a:rPr lang="en-US" dirty="0" smtClean="0"/>
              <a:t>. </a:t>
            </a:r>
            <a:r>
              <a:rPr lang="en-US" dirty="0" err="1" smtClean="0"/>
              <a:t>Aici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câteva</a:t>
            </a:r>
            <a:r>
              <a:rPr lang="en-US" dirty="0" smtClean="0"/>
              <a:t> </a:t>
            </a:r>
            <a:r>
              <a:rPr lang="en-US" dirty="0" err="1" smtClean="0"/>
              <a:t>exemple</a:t>
            </a:r>
            <a:r>
              <a:rPr lang="en-US" dirty="0" smtClean="0"/>
              <a:t>:</a:t>
            </a:r>
            <a:r>
              <a:rPr lang="ro-RO" dirty="0" smtClean="0"/>
              <a:t> </a:t>
            </a:r>
            <a:r>
              <a:rPr lang="en-US" dirty="0" smtClean="0"/>
              <a:t>Este </a:t>
            </a:r>
            <a:r>
              <a:rPr lang="en-US" dirty="0" err="1" smtClean="0"/>
              <a:t>ușor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înțelegem</a:t>
            </a:r>
            <a:r>
              <a:rPr lang="en-US" dirty="0" smtClean="0"/>
              <a:t> cum </a:t>
            </a:r>
            <a:r>
              <a:rPr lang="en-US" dirty="0" err="1" smtClean="0"/>
              <a:t>confuzia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medicamente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duce la </a:t>
            </a:r>
            <a:r>
              <a:rPr lang="en-US" dirty="0" err="1" smtClean="0"/>
              <a:t>consecințe</a:t>
            </a:r>
            <a:r>
              <a:rPr lang="en-US" dirty="0" smtClean="0"/>
              <a:t> </a:t>
            </a:r>
            <a:r>
              <a:rPr lang="en-US" dirty="0" err="1" smtClean="0"/>
              <a:t>nedorite</a:t>
            </a:r>
            <a:r>
              <a:rPr lang="en-US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504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Erorile</a:t>
            </a:r>
            <a:r>
              <a:rPr lang="en-US" dirty="0" smtClean="0"/>
              <a:t> de </a:t>
            </a:r>
            <a:r>
              <a:rPr lang="en-US" dirty="0" err="1" smtClean="0"/>
              <a:t>medicatie</a:t>
            </a:r>
            <a:r>
              <a:rPr lang="en-US" dirty="0" smtClean="0"/>
              <a:t> au un impact </a:t>
            </a:r>
            <a:r>
              <a:rPr lang="en-US" dirty="0" err="1" smtClean="0"/>
              <a:t>semnificativ</a:t>
            </a:r>
            <a:r>
              <a:rPr lang="en-US" dirty="0" smtClean="0"/>
              <a:t>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pacienților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de </a:t>
            </a:r>
            <a:r>
              <a:rPr lang="en-US" dirty="0" err="1" smtClean="0"/>
              <a:t>sănătate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întregime</a:t>
            </a:r>
            <a:r>
              <a:rPr lang="ro-RO" dirty="0" smtClean="0"/>
              <a:t>,</a:t>
            </a:r>
            <a:r>
              <a:rPr lang="ro-RO" baseline="0" dirty="0" smtClean="0"/>
              <a:t> sau asuăra personalului medical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5670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Practicile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nesigure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legate de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medicamente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și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erorile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medicație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sunt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principalele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cauze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vătămare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evitabilă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în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cadrul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asistenței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medicale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din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întreaga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lume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. La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nivel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global,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costul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asociat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erorilor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medicație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fost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estimat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la 42 de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miliarde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dolari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SUA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anual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Se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estimează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că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5%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dintre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toți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pacienții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internați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într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-un spital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vor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experimenta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o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eroare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medicație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iar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un spital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tipic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va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avea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o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eroare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medicație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fiecare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23 de ore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fiecare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20 de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internări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Erorile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medicație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duc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vătămări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grave ale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pacienților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dizabilități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și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chiar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Book Antiqua" panose="02040602050305030304" pitchFamily="18" charset="0"/>
                <a:cs typeface="Arial" panose="020B0604020202020204" pitchFamily="34" charset="0"/>
              </a:rPr>
              <a:t>deces</a:t>
            </a:r>
            <a:r>
              <a:rPr lang="en-US" sz="1200" dirty="0"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A6D21-6DD3-4E29-858B-DA3FFA77358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36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Cunoașterea</a:t>
            </a:r>
            <a:r>
              <a:rPr lang="en-US" sz="1200" dirty="0"/>
              <a:t> </a:t>
            </a:r>
            <a:r>
              <a:rPr lang="en-US" sz="1200" dirty="0" err="1"/>
              <a:t>Medicamentelor</a:t>
            </a:r>
            <a:r>
              <a:rPr lang="en-US" sz="1200" dirty="0"/>
              <a:t>:</a:t>
            </a:r>
            <a:r>
              <a:rPr lang="ro-RO" sz="1200" dirty="0"/>
              <a:t> </a:t>
            </a:r>
            <a:r>
              <a:rPr lang="en-US" sz="1200" dirty="0" err="1"/>
              <a:t>Necesitatea</a:t>
            </a:r>
            <a:r>
              <a:rPr lang="en-US" sz="1200" dirty="0"/>
              <a:t> </a:t>
            </a:r>
            <a:r>
              <a:rPr lang="en-US" sz="1200" dirty="0" err="1"/>
              <a:t>unei</a:t>
            </a:r>
            <a:r>
              <a:rPr lang="en-US" sz="1200" dirty="0"/>
              <a:t> </a:t>
            </a:r>
            <a:r>
              <a:rPr lang="en-US" sz="1200" dirty="0" err="1"/>
              <a:t>cunoașteri</a:t>
            </a:r>
            <a:r>
              <a:rPr lang="en-US" sz="1200" dirty="0"/>
              <a:t> </a:t>
            </a:r>
            <a:r>
              <a:rPr lang="en-US" sz="1200" dirty="0" err="1"/>
              <a:t>profunde</a:t>
            </a:r>
            <a:r>
              <a:rPr lang="en-US" sz="1200" dirty="0"/>
              <a:t> a </a:t>
            </a:r>
            <a:r>
              <a:rPr lang="en-US" sz="1200" dirty="0" err="1"/>
              <a:t>medicamentelor</a:t>
            </a:r>
            <a:r>
              <a:rPr lang="en-US" sz="1200" dirty="0"/>
              <a:t>, </a:t>
            </a:r>
            <a:r>
              <a:rPr lang="en-US" sz="1200" dirty="0" err="1"/>
              <a:t>inclusiv</a:t>
            </a:r>
            <a:r>
              <a:rPr lang="en-US" sz="1200" dirty="0"/>
              <a:t> </a:t>
            </a:r>
            <a:r>
              <a:rPr lang="en-US" sz="1200" dirty="0" err="1"/>
              <a:t>denumirea</a:t>
            </a:r>
            <a:r>
              <a:rPr lang="en-US" sz="1200" dirty="0"/>
              <a:t> </a:t>
            </a:r>
            <a:r>
              <a:rPr lang="en-US" sz="1200" dirty="0" err="1"/>
              <a:t>generică</a:t>
            </a:r>
            <a:r>
              <a:rPr lang="en-US" sz="1200" dirty="0"/>
              <a:t> </a:t>
            </a:r>
            <a:r>
              <a:rPr lang="en-US" sz="1200" dirty="0" err="1"/>
              <a:t>și</a:t>
            </a:r>
            <a:r>
              <a:rPr lang="en-US" sz="1200" dirty="0"/>
              <a:t> </a:t>
            </a:r>
            <a:r>
              <a:rPr lang="en-US" sz="1200" dirty="0" err="1"/>
              <a:t>comercială</a:t>
            </a:r>
            <a:r>
              <a:rPr lang="en-US" sz="1200" dirty="0"/>
              <a:t>, </a:t>
            </a:r>
            <a:r>
              <a:rPr lang="en-US" sz="1200" dirty="0" err="1"/>
              <a:t>dozele</a:t>
            </a:r>
            <a:r>
              <a:rPr lang="en-US" sz="1200" dirty="0"/>
              <a:t> </a:t>
            </a:r>
            <a:r>
              <a:rPr lang="en-US" sz="1200" dirty="0" err="1"/>
              <a:t>recomandate</a:t>
            </a:r>
            <a:r>
              <a:rPr lang="en-US" sz="1200" dirty="0"/>
              <a:t>, </a:t>
            </a:r>
            <a:r>
              <a:rPr lang="en-US" sz="1200" dirty="0" err="1"/>
              <a:t>interacțiunile</a:t>
            </a:r>
            <a:r>
              <a:rPr lang="en-US" sz="1200" dirty="0"/>
              <a:t> </a:t>
            </a:r>
            <a:r>
              <a:rPr lang="en-US" sz="1200" dirty="0" err="1"/>
              <a:t>medicamentoase</a:t>
            </a:r>
            <a:r>
              <a:rPr lang="en-US" sz="1200" dirty="0"/>
              <a:t> </a:t>
            </a:r>
            <a:r>
              <a:rPr lang="en-US" sz="1200" dirty="0" err="1"/>
              <a:t>și</a:t>
            </a:r>
            <a:r>
              <a:rPr lang="en-US" sz="1200" dirty="0"/>
              <a:t> </a:t>
            </a:r>
            <a:r>
              <a:rPr lang="en-US" sz="1200" dirty="0" err="1"/>
              <a:t>efectele</a:t>
            </a:r>
            <a:r>
              <a:rPr lang="en-US" sz="1200" dirty="0"/>
              <a:t> </a:t>
            </a:r>
            <a:r>
              <a:rPr lang="en-US" sz="1200" dirty="0" err="1"/>
              <a:t>secundare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 err="1"/>
              <a:t>Monitorizarea</a:t>
            </a:r>
            <a:r>
              <a:rPr lang="en-US" sz="1200" dirty="0"/>
              <a:t> </a:t>
            </a:r>
            <a:r>
              <a:rPr lang="en-US" sz="1200" dirty="0" err="1"/>
              <a:t>Pacienților</a:t>
            </a:r>
            <a:r>
              <a:rPr lang="en-US" sz="1200" dirty="0"/>
              <a:t>:</a:t>
            </a:r>
            <a:r>
              <a:rPr lang="ro-RO" sz="1200" dirty="0"/>
              <a:t> </a:t>
            </a:r>
            <a:r>
              <a:rPr lang="en-US" sz="1200" dirty="0" err="1"/>
              <a:t>Asistenții</a:t>
            </a:r>
            <a:r>
              <a:rPr lang="en-US" sz="1200" dirty="0"/>
              <a:t> </a:t>
            </a:r>
            <a:r>
              <a:rPr lang="en-US" sz="1200" dirty="0" err="1"/>
              <a:t>medicali</a:t>
            </a:r>
            <a:r>
              <a:rPr lang="en-US" sz="1200" dirty="0"/>
              <a:t> </a:t>
            </a:r>
            <a:r>
              <a:rPr lang="en-US" sz="1200" dirty="0" err="1"/>
              <a:t>trebuie</a:t>
            </a:r>
            <a:r>
              <a:rPr lang="en-US" sz="1200" dirty="0"/>
              <a:t> </a:t>
            </a:r>
            <a:r>
              <a:rPr lang="en-US" sz="1200" dirty="0" err="1"/>
              <a:t>să</a:t>
            </a:r>
            <a:r>
              <a:rPr lang="en-US" sz="1200" dirty="0"/>
              <a:t> </a:t>
            </a:r>
            <a:r>
              <a:rPr lang="en-US" sz="1200" dirty="0" err="1"/>
              <a:t>monitorizeze</a:t>
            </a:r>
            <a:r>
              <a:rPr lang="en-US" sz="1200" dirty="0"/>
              <a:t> </a:t>
            </a:r>
            <a:r>
              <a:rPr lang="en-US" sz="1200" dirty="0" err="1"/>
              <a:t>îndeaproape</a:t>
            </a:r>
            <a:r>
              <a:rPr lang="en-US" sz="1200" dirty="0"/>
              <a:t> </a:t>
            </a:r>
            <a:r>
              <a:rPr lang="en-US" sz="1200" dirty="0" err="1"/>
              <a:t>pacienții</a:t>
            </a:r>
            <a:r>
              <a:rPr lang="en-US" sz="1200" dirty="0"/>
              <a:t> </a:t>
            </a:r>
            <a:r>
              <a:rPr lang="en-US" sz="1200" dirty="0" err="1"/>
              <a:t>pentru</a:t>
            </a:r>
            <a:r>
              <a:rPr lang="en-US" sz="1200" dirty="0"/>
              <a:t> a </a:t>
            </a:r>
            <a:r>
              <a:rPr lang="en-US" sz="1200" dirty="0" err="1"/>
              <a:t>identifica</a:t>
            </a:r>
            <a:r>
              <a:rPr lang="en-US" sz="1200" dirty="0"/>
              <a:t> </a:t>
            </a:r>
            <a:r>
              <a:rPr lang="en-US" sz="1200" dirty="0" err="1"/>
              <a:t>reacții</a:t>
            </a:r>
            <a:r>
              <a:rPr lang="en-US" sz="1200" dirty="0"/>
              <a:t> adverse </a:t>
            </a:r>
            <a:r>
              <a:rPr lang="en-US" sz="1200" dirty="0" err="1"/>
              <a:t>sau</a:t>
            </a:r>
            <a:r>
              <a:rPr lang="en-US" sz="1200" dirty="0"/>
              <a:t> </a:t>
            </a:r>
            <a:r>
              <a:rPr lang="en-US" sz="1200" dirty="0" err="1"/>
              <a:t>schimbări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starea</a:t>
            </a:r>
            <a:r>
              <a:rPr lang="en-US" sz="1200" dirty="0"/>
              <a:t> lor de </a:t>
            </a:r>
            <a:r>
              <a:rPr lang="en-US" sz="1200" dirty="0" err="1"/>
              <a:t>sănătate</a:t>
            </a:r>
            <a:r>
              <a:rPr lang="en-US" sz="1200" dirty="0"/>
              <a:t> </a:t>
            </a:r>
            <a:r>
              <a:rPr lang="en-US" sz="1200" dirty="0" err="1"/>
              <a:t>după</a:t>
            </a:r>
            <a:r>
              <a:rPr lang="en-US" sz="1200" dirty="0"/>
              <a:t> </a:t>
            </a:r>
            <a:r>
              <a:rPr lang="en-US" sz="1200" dirty="0" err="1"/>
              <a:t>administrarea</a:t>
            </a:r>
            <a:r>
              <a:rPr lang="en-US" sz="1200" dirty="0"/>
              <a:t> </a:t>
            </a:r>
            <a:r>
              <a:rPr lang="en-US" sz="1200" dirty="0" err="1"/>
              <a:t>medicamentelor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 err="1"/>
              <a:t>Comunicare</a:t>
            </a:r>
            <a:r>
              <a:rPr lang="en-US" sz="1200" dirty="0"/>
              <a:t> </a:t>
            </a:r>
            <a:r>
              <a:rPr lang="en-US" sz="1200" dirty="0" err="1"/>
              <a:t>Eficientă</a:t>
            </a:r>
            <a:r>
              <a:rPr lang="ro-RO" sz="1200" dirty="0"/>
              <a:t> </a:t>
            </a:r>
            <a:r>
              <a:rPr lang="en-US" sz="1200" dirty="0" err="1"/>
              <a:t>Importanța</a:t>
            </a:r>
            <a:r>
              <a:rPr lang="en-US" sz="1200" dirty="0"/>
              <a:t> </a:t>
            </a:r>
            <a:r>
              <a:rPr lang="en-US" sz="1200" dirty="0" err="1"/>
              <a:t>comunicării</a:t>
            </a:r>
            <a:r>
              <a:rPr lang="en-US" sz="1200" dirty="0"/>
              <a:t> </a:t>
            </a:r>
            <a:r>
              <a:rPr lang="en-US" sz="1200" dirty="0" err="1"/>
              <a:t>clare</a:t>
            </a:r>
            <a:r>
              <a:rPr lang="en-US" sz="1200" dirty="0"/>
              <a:t> </a:t>
            </a:r>
            <a:r>
              <a:rPr lang="en-US" sz="1200" dirty="0" err="1"/>
              <a:t>și</a:t>
            </a:r>
            <a:r>
              <a:rPr lang="en-US" sz="1200" dirty="0"/>
              <a:t> </a:t>
            </a:r>
            <a:r>
              <a:rPr lang="en-US" sz="1200" dirty="0" err="1"/>
              <a:t>deschise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cadrul</a:t>
            </a:r>
            <a:r>
              <a:rPr lang="en-US" sz="1200" dirty="0"/>
              <a:t> </a:t>
            </a:r>
            <a:r>
              <a:rPr lang="en-US" sz="1200" dirty="0" err="1"/>
              <a:t>echipei</a:t>
            </a:r>
            <a:r>
              <a:rPr lang="en-US" sz="1200" dirty="0"/>
              <a:t> de </a:t>
            </a:r>
            <a:r>
              <a:rPr lang="en-US" sz="1200" dirty="0" err="1"/>
              <a:t>îngrijire</a:t>
            </a:r>
            <a:r>
              <a:rPr lang="en-US" sz="1200" dirty="0"/>
              <a:t> </a:t>
            </a:r>
            <a:r>
              <a:rPr lang="en-US" sz="1200" dirty="0" err="1"/>
              <a:t>medicală</a:t>
            </a:r>
            <a:r>
              <a:rPr lang="en-US" sz="1200" dirty="0"/>
              <a:t> </a:t>
            </a:r>
            <a:r>
              <a:rPr lang="en-US" sz="1200" dirty="0" err="1"/>
              <a:t>pentru</a:t>
            </a:r>
            <a:r>
              <a:rPr lang="en-US" sz="1200" dirty="0"/>
              <a:t> a </a:t>
            </a:r>
            <a:r>
              <a:rPr lang="en-US" sz="1200" dirty="0" err="1"/>
              <a:t>evita</a:t>
            </a:r>
            <a:r>
              <a:rPr lang="en-US" sz="1200" dirty="0"/>
              <a:t> </a:t>
            </a:r>
            <a:r>
              <a:rPr lang="en-US" sz="1200" dirty="0" err="1"/>
              <a:t>confuziile</a:t>
            </a:r>
            <a:r>
              <a:rPr lang="en-US" sz="1200" dirty="0"/>
              <a:t> </a:t>
            </a:r>
            <a:r>
              <a:rPr lang="en-US" sz="1200" dirty="0" err="1"/>
              <a:t>și</a:t>
            </a:r>
            <a:r>
              <a:rPr lang="en-US" sz="1200" dirty="0"/>
              <a:t> </a:t>
            </a:r>
            <a:r>
              <a:rPr lang="en-US" sz="1200" dirty="0" err="1"/>
              <a:t>erorile</a:t>
            </a:r>
            <a:r>
              <a:rPr lang="en-US" sz="1200" dirty="0"/>
              <a:t> de </a:t>
            </a:r>
            <a:r>
              <a:rPr lang="en-US" sz="1200" dirty="0" err="1"/>
              <a:t>comunicare</a:t>
            </a:r>
            <a:r>
              <a:rPr lang="en-US" sz="1200" dirty="0"/>
              <a:t> legate de </a:t>
            </a:r>
            <a:r>
              <a:rPr lang="en-US" sz="1200" dirty="0" err="1"/>
              <a:t>administrarea</a:t>
            </a:r>
            <a:r>
              <a:rPr lang="en-US" sz="1200" dirty="0"/>
              <a:t> </a:t>
            </a:r>
            <a:r>
              <a:rPr lang="en-US" sz="1200" dirty="0" err="1"/>
              <a:t>medicamentelor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 err="1"/>
              <a:t>Verificarea</a:t>
            </a:r>
            <a:r>
              <a:rPr lang="en-US" sz="1200" dirty="0"/>
              <a:t> </a:t>
            </a:r>
            <a:r>
              <a:rPr lang="en-US" sz="1200" dirty="0" err="1"/>
              <a:t>și</a:t>
            </a:r>
            <a:r>
              <a:rPr lang="en-US" sz="1200" dirty="0"/>
              <a:t> </a:t>
            </a:r>
            <a:r>
              <a:rPr lang="en-US" sz="1200" dirty="0" err="1"/>
              <a:t>Dubla</a:t>
            </a:r>
            <a:r>
              <a:rPr lang="en-US" sz="1200" dirty="0"/>
              <a:t> </a:t>
            </a:r>
            <a:r>
              <a:rPr lang="en-US" sz="1200" dirty="0" err="1"/>
              <a:t>Verificare</a:t>
            </a:r>
            <a:r>
              <a:rPr lang="en-US" sz="1200" dirty="0"/>
              <a:t>:</a:t>
            </a:r>
            <a:r>
              <a:rPr lang="ro-RO" sz="1200" dirty="0"/>
              <a:t> </a:t>
            </a:r>
            <a:r>
              <a:rPr lang="en-US" sz="1200" dirty="0" err="1"/>
              <a:t>Proceduri</a:t>
            </a:r>
            <a:r>
              <a:rPr lang="en-US" sz="1200" dirty="0"/>
              <a:t> </a:t>
            </a:r>
            <a:r>
              <a:rPr lang="en-US" sz="1200" dirty="0" err="1"/>
              <a:t>riguroase</a:t>
            </a:r>
            <a:r>
              <a:rPr lang="en-US" sz="1200" dirty="0"/>
              <a:t> de </a:t>
            </a:r>
            <a:r>
              <a:rPr lang="en-US" sz="1200" dirty="0" err="1"/>
              <a:t>verificare</a:t>
            </a:r>
            <a:r>
              <a:rPr lang="en-US" sz="1200" dirty="0"/>
              <a:t> a </a:t>
            </a:r>
            <a:r>
              <a:rPr lang="en-US" sz="1200" dirty="0" err="1"/>
              <a:t>medicamentelor</a:t>
            </a:r>
            <a:r>
              <a:rPr lang="en-US" sz="1200" dirty="0"/>
              <a:t> </a:t>
            </a:r>
            <a:r>
              <a:rPr lang="en-US" sz="1200" dirty="0" err="1"/>
              <a:t>înainte</a:t>
            </a:r>
            <a:r>
              <a:rPr lang="en-US" sz="1200" dirty="0"/>
              <a:t> de </a:t>
            </a:r>
            <a:r>
              <a:rPr lang="en-US" sz="1200" dirty="0" err="1"/>
              <a:t>administrare</a:t>
            </a:r>
            <a:r>
              <a:rPr lang="en-US" sz="1200" dirty="0"/>
              <a:t>, </a:t>
            </a:r>
            <a:r>
              <a:rPr lang="en-US" sz="1200" dirty="0" err="1"/>
              <a:t>inclusiv</a:t>
            </a:r>
            <a:r>
              <a:rPr lang="en-US" sz="1200" dirty="0"/>
              <a:t> </a:t>
            </a:r>
            <a:r>
              <a:rPr lang="en-US" sz="1200" dirty="0" err="1"/>
              <a:t>dubla</a:t>
            </a:r>
            <a:r>
              <a:rPr lang="en-US" sz="1200" dirty="0"/>
              <a:t> </a:t>
            </a:r>
            <a:r>
              <a:rPr lang="en-US" sz="1200" dirty="0" err="1"/>
              <a:t>verificare</a:t>
            </a:r>
            <a:r>
              <a:rPr lang="en-US" sz="1200" dirty="0"/>
              <a:t> a </a:t>
            </a:r>
            <a:r>
              <a:rPr lang="en-US" sz="1200" dirty="0" err="1"/>
              <a:t>identității</a:t>
            </a:r>
            <a:r>
              <a:rPr lang="en-US" sz="1200" dirty="0"/>
              <a:t> </a:t>
            </a:r>
            <a:r>
              <a:rPr lang="en-US" sz="1200" dirty="0" err="1"/>
              <a:t>pacientului</a:t>
            </a:r>
            <a:r>
              <a:rPr lang="en-US" sz="1200" dirty="0"/>
              <a:t> </a:t>
            </a:r>
            <a:r>
              <a:rPr lang="en-US" sz="1200" dirty="0" err="1"/>
              <a:t>și</a:t>
            </a:r>
            <a:r>
              <a:rPr lang="en-US" sz="1200" dirty="0"/>
              <a:t> a </a:t>
            </a:r>
            <a:r>
              <a:rPr lang="en-US" sz="1200" dirty="0" err="1"/>
              <a:t>medicamentului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 err="1"/>
              <a:t>Educația</a:t>
            </a:r>
            <a:r>
              <a:rPr lang="en-US" sz="1200" dirty="0"/>
              <a:t> </a:t>
            </a:r>
            <a:r>
              <a:rPr lang="en-US" sz="1200" dirty="0" err="1"/>
              <a:t>Pacienților</a:t>
            </a:r>
            <a:r>
              <a:rPr lang="ro-RO" sz="1200" dirty="0"/>
              <a:t> </a:t>
            </a:r>
            <a:r>
              <a:rPr lang="en-US" sz="1200" dirty="0"/>
              <a:t> </a:t>
            </a:r>
            <a:r>
              <a:rPr lang="en-US" sz="1200" dirty="0" err="1"/>
              <a:t>Implicarea</a:t>
            </a:r>
            <a:r>
              <a:rPr lang="en-US" sz="1200" dirty="0"/>
              <a:t> </a:t>
            </a:r>
            <a:r>
              <a:rPr lang="en-US" sz="1200" dirty="0" err="1"/>
              <a:t>pacienților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procesul</a:t>
            </a:r>
            <a:r>
              <a:rPr lang="en-US" sz="1200" dirty="0"/>
              <a:t> de </a:t>
            </a:r>
            <a:r>
              <a:rPr lang="en-US" sz="1200" dirty="0" err="1"/>
              <a:t>administrare</a:t>
            </a:r>
            <a:r>
              <a:rPr lang="en-US" sz="1200" dirty="0"/>
              <a:t> a </a:t>
            </a:r>
            <a:r>
              <a:rPr lang="en-US" sz="1200" dirty="0" err="1"/>
              <a:t>medicamentelor</a:t>
            </a:r>
            <a:r>
              <a:rPr lang="en-US" sz="1200" dirty="0"/>
              <a:t> </a:t>
            </a:r>
            <a:r>
              <a:rPr lang="en-US" sz="1200" dirty="0" err="1"/>
              <a:t>prin</a:t>
            </a:r>
            <a:r>
              <a:rPr lang="en-US" sz="1200" dirty="0"/>
              <a:t> </a:t>
            </a:r>
            <a:r>
              <a:rPr lang="en-US" sz="1200" dirty="0" err="1"/>
              <a:t>oferirea</a:t>
            </a:r>
            <a:r>
              <a:rPr lang="en-US" sz="1200" dirty="0"/>
              <a:t> de </a:t>
            </a:r>
            <a:r>
              <a:rPr lang="en-US" sz="1200" dirty="0" err="1"/>
              <a:t>informații</a:t>
            </a:r>
            <a:r>
              <a:rPr lang="en-US" sz="1200" dirty="0"/>
              <a:t> </a:t>
            </a:r>
            <a:r>
              <a:rPr lang="en-US" sz="1200" dirty="0" err="1"/>
              <a:t>clare</a:t>
            </a:r>
            <a:r>
              <a:rPr lang="en-US" sz="1200" dirty="0"/>
              <a:t> </a:t>
            </a:r>
            <a:r>
              <a:rPr lang="en-US" sz="1200" dirty="0" err="1"/>
              <a:t>și</a:t>
            </a:r>
            <a:r>
              <a:rPr lang="en-US" sz="1200" dirty="0"/>
              <a:t> </a:t>
            </a:r>
            <a:r>
              <a:rPr lang="en-US" sz="1200" dirty="0" err="1"/>
              <a:t>instrucțiuni</a:t>
            </a:r>
            <a:r>
              <a:rPr lang="en-US" sz="1200" dirty="0"/>
              <a:t>, </a:t>
            </a:r>
            <a:r>
              <a:rPr lang="en-US" sz="1200" dirty="0" err="1"/>
              <a:t>pentru</a:t>
            </a:r>
            <a:r>
              <a:rPr lang="en-US" sz="1200" dirty="0"/>
              <a:t> a </a:t>
            </a:r>
            <a:r>
              <a:rPr lang="en-US" sz="1200" dirty="0" err="1"/>
              <a:t>minimiza</a:t>
            </a:r>
            <a:r>
              <a:rPr lang="en-US" sz="1200" dirty="0"/>
              <a:t> </a:t>
            </a:r>
            <a:r>
              <a:rPr lang="en-US" sz="1200" dirty="0" err="1"/>
              <a:t>riscul</a:t>
            </a:r>
            <a:r>
              <a:rPr lang="en-US" sz="1200" dirty="0"/>
              <a:t> de </a:t>
            </a:r>
            <a:r>
              <a:rPr lang="en-US" sz="1200" dirty="0" err="1"/>
              <a:t>erori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 err="1"/>
              <a:t>Raportarea</a:t>
            </a:r>
            <a:r>
              <a:rPr lang="en-US" sz="1200" dirty="0"/>
              <a:t> </a:t>
            </a:r>
            <a:r>
              <a:rPr lang="en-US" sz="1200" dirty="0" err="1"/>
              <a:t>Erorilor</a:t>
            </a:r>
            <a:r>
              <a:rPr lang="en-US" sz="1200" dirty="0"/>
              <a:t>:</a:t>
            </a:r>
            <a:r>
              <a:rPr lang="ro-RO" sz="1200" dirty="0"/>
              <a:t> </a:t>
            </a:r>
            <a:r>
              <a:rPr lang="en-US" sz="1200" dirty="0"/>
              <a:t> Encourage </a:t>
            </a:r>
            <a:r>
              <a:rPr lang="en-US" sz="1200" dirty="0" err="1"/>
              <a:t>raportarea</a:t>
            </a:r>
            <a:r>
              <a:rPr lang="en-US" sz="1200" dirty="0"/>
              <a:t> </a:t>
            </a:r>
            <a:r>
              <a:rPr lang="en-US" sz="1200" dirty="0" err="1"/>
              <a:t>imediată</a:t>
            </a:r>
            <a:r>
              <a:rPr lang="en-US" sz="1200" dirty="0"/>
              <a:t> a </a:t>
            </a:r>
            <a:r>
              <a:rPr lang="en-US" sz="1200" dirty="0" err="1"/>
              <a:t>oricărei</a:t>
            </a:r>
            <a:r>
              <a:rPr lang="en-US" sz="1200" dirty="0"/>
              <a:t> </a:t>
            </a:r>
            <a:r>
              <a:rPr lang="en-US" sz="1200" dirty="0" err="1"/>
              <a:t>erori</a:t>
            </a:r>
            <a:r>
              <a:rPr lang="en-US" sz="1200" dirty="0"/>
              <a:t> </a:t>
            </a:r>
            <a:r>
              <a:rPr lang="en-US" sz="1200" dirty="0" err="1"/>
              <a:t>sau</a:t>
            </a:r>
            <a:r>
              <a:rPr lang="en-US" sz="1200" dirty="0"/>
              <a:t> </a:t>
            </a:r>
            <a:r>
              <a:rPr lang="en-US" sz="1200" dirty="0" err="1"/>
              <a:t>incidente</a:t>
            </a:r>
            <a:r>
              <a:rPr lang="en-US" sz="1200" dirty="0"/>
              <a:t> legate de </a:t>
            </a:r>
            <a:r>
              <a:rPr lang="en-US" sz="1200" dirty="0" err="1"/>
              <a:t>administrarea</a:t>
            </a:r>
            <a:r>
              <a:rPr lang="en-US" sz="1200" dirty="0"/>
              <a:t> </a:t>
            </a:r>
            <a:r>
              <a:rPr lang="en-US" sz="1200" dirty="0" err="1"/>
              <a:t>medicamentelor</a:t>
            </a:r>
            <a:r>
              <a:rPr lang="en-US" sz="1200" dirty="0"/>
              <a:t> </a:t>
            </a:r>
            <a:r>
              <a:rPr lang="en-US" sz="1200" dirty="0" err="1"/>
              <a:t>pentru</a:t>
            </a:r>
            <a:r>
              <a:rPr lang="en-US" sz="1200" dirty="0"/>
              <a:t> a </a:t>
            </a:r>
            <a:r>
              <a:rPr lang="en-US" sz="1200" dirty="0" err="1"/>
              <a:t>îmbunătăți</a:t>
            </a:r>
            <a:r>
              <a:rPr lang="en-US" sz="1200" dirty="0"/>
              <a:t> </a:t>
            </a:r>
            <a:r>
              <a:rPr lang="en-US" sz="1200" dirty="0" err="1"/>
              <a:t>continuu</a:t>
            </a:r>
            <a:r>
              <a:rPr lang="en-US" sz="1200" dirty="0"/>
              <a:t> </a:t>
            </a:r>
            <a:r>
              <a:rPr lang="en-US" sz="1200" dirty="0" err="1"/>
              <a:t>practicile</a:t>
            </a:r>
            <a:r>
              <a:rPr lang="en-US" sz="1200" dirty="0"/>
              <a:t> </a:t>
            </a:r>
            <a:r>
              <a:rPr lang="en-US" sz="1200" dirty="0" err="1"/>
              <a:t>și</a:t>
            </a:r>
            <a:r>
              <a:rPr lang="en-US" sz="1200" dirty="0"/>
              <a:t> a </a:t>
            </a:r>
            <a:r>
              <a:rPr lang="en-US" sz="1200" dirty="0" err="1"/>
              <a:t>preveni</a:t>
            </a:r>
            <a:r>
              <a:rPr lang="en-US" sz="1200" dirty="0"/>
              <a:t> </a:t>
            </a:r>
            <a:r>
              <a:rPr lang="en-US" sz="1200" dirty="0" err="1"/>
              <a:t>recurențele</a:t>
            </a:r>
            <a:r>
              <a:rPr lang="en-US" sz="1200" dirty="0"/>
              <a:t>.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A6D21-6DD3-4E29-858B-DA3FFA77358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57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 "</a:t>
            </a:r>
            <a:r>
              <a:rPr lang="en-US" dirty="0" err="1" smtClean="0"/>
              <a:t>Cinci</a:t>
            </a:r>
            <a:r>
              <a:rPr lang="en-US" dirty="0" smtClean="0"/>
              <a:t> A" </a:t>
            </a:r>
            <a:r>
              <a:rPr lang="en-US" dirty="0" err="1" smtClean="0"/>
              <a:t>reprezintă</a:t>
            </a:r>
            <a:r>
              <a:rPr lang="en-US" dirty="0" smtClean="0"/>
              <a:t> o </a:t>
            </a:r>
            <a:r>
              <a:rPr lang="en-US" dirty="0" err="1" smtClean="0"/>
              <a:t>modalitate</a:t>
            </a:r>
            <a:r>
              <a:rPr lang="en-US" dirty="0" smtClean="0"/>
              <a:t> </a:t>
            </a:r>
            <a:r>
              <a:rPr lang="en-US" dirty="0" err="1" smtClean="0"/>
              <a:t>simplă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eficientă</a:t>
            </a:r>
            <a:r>
              <a:rPr lang="en-US" dirty="0" smtClean="0"/>
              <a:t> de a reduce </a:t>
            </a:r>
            <a:r>
              <a:rPr lang="en-US" dirty="0" err="1" smtClean="0"/>
              <a:t>riscul</a:t>
            </a:r>
            <a:r>
              <a:rPr lang="en-US" dirty="0" smtClean="0"/>
              <a:t> de </a:t>
            </a:r>
            <a:r>
              <a:rPr lang="en-US" dirty="0" err="1" smtClean="0"/>
              <a:t>erori</a:t>
            </a:r>
            <a:r>
              <a:rPr lang="en-US" dirty="0" smtClean="0"/>
              <a:t> de </a:t>
            </a:r>
            <a:r>
              <a:rPr lang="en-US" dirty="0" err="1" smtClean="0"/>
              <a:t>medicatie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de a </a:t>
            </a:r>
            <a:r>
              <a:rPr lang="en-US" dirty="0" err="1" smtClean="0"/>
              <a:t>îmbunătăți</a:t>
            </a:r>
            <a:r>
              <a:rPr lang="en-US" dirty="0" smtClean="0"/>
              <a:t> </a:t>
            </a:r>
            <a:r>
              <a:rPr lang="en-US" dirty="0" err="1" smtClean="0"/>
              <a:t>siguranța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.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constă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6D21-6DD3-4E29-858B-DA3FFA77358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07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Toate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aceste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prevenire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au </a:t>
            </a:r>
            <a:r>
              <a:rPr lang="en-US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costuri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financiare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necesita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timp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atentie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etica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medicala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8970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Evaluarea</a:t>
            </a:r>
            <a:r>
              <a:rPr lang="en-US" dirty="0" smtClean="0"/>
              <a:t> </a:t>
            </a:r>
            <a:r>
              <a:rPr lang="en-US" dirty="0" err="1" smtClean="0"/>
              <a:t>corectă</a:t>
            </a:r>
            <a:r>
              <a:rPr lang="en-US" dirty="0" smtClean="0"/>
              <a:t> a </a:t>
            </a:r>
            <a:r>
              <a:rPr lang="en-US" dirty="0" err="1" smtClean="0"/>
              <a:t>riscurilor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administrarea</a:t>
            </a:r>
            <a:r>
              <a:rPr lang="en-US" dirty="0" smtClean="0"/>
              <a:t> </a:t>
            </a:r>
            <a:r>
              <a:rPr lang="en-US" dirty="0" err="1" smtClean="0"/>
              <a:t>medicamentelor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fundamentală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identifica</a:t>
            </a:r>
            <a:r>
              <a:rPr lang="en-US" dirty="0" smtClean="0"/>
              <a:t> </a:t>
            </a:r>
            <a:r>
              <a:rPr lang="en-US" dirty="0" err="1" smtClean="0"/>
              <a:t>potențialele</a:t>
            </a:r>
            <a:r>
              <a:rPr lang="en-US" dirty="0" smtClean="0"/>
              <a:t> </a:t>
            </a:r>
            <a:r>
              <a:rPr lang="en-US" dirty="0" err="1" smtClean="0"/>
              <a:t>amenințări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implementa</a:t>
            </a:r>
            <a:r>
              <a:rPr lang="en-US" dirty="0" smtClean="0"/>
              <a:t> </a:t>
            </a:r>
            <a:r>
              <a:rPr lang="en-US" dirty="0" err="1" smtClean="0"/>
              <a:t>măsuri</a:t>
            </a:r>
            <a:r>
              <a:rPr lang="en-US" dirty="0" smtClean="0"/>
              <a:t> preventive </a:t>
            </a:r>
            <a:r>
              <a:rPr lang="en-US" dirty="0" err="1" smtClean="0"/>
              <a:t>eficiente</a:t>
            </a:r>
            <a:r>
              <a:rPr lang="en-US" dirty="0" smtClean="0"/>
              <a:t>, </a:t>
            </a:r>
            <a:r>
              <a:rPr lang="en-US" dirty="0" err="1" smtClean="0"/>
              <a:t>asigurând</a:t>
            </a:r>
            <a:r>
              <a:rPr lang="en-US" dirty="0" smtClean="0"/>
              <a:t> </a:t>
            </a:r>
            <a:r>
              <a:rPr lang="en-US" dirty="0" err="1" smtClean="0"/>
              <a:t>astfel</a:t>
            </a:r>
            <a:r>
              <a:rPr lang="en-US" dirty="0" smtClean="0"/>
              <a:t> </a:t>
            </a:r>
            <a:r>
              <a:rPr lang="en-US" dirty="0" err="1" smtClean="0"/>
              <a:t>siguranța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calitatea</a:t>
            </a:r>
            <a:r>
              <a:rPr lang="en-US" dirty="0" smtClean="0"/>
              <a:t> </a:t>
            </a:r>
            <a:r>
              <a:rPr lang="en-US" dirty="0" err="1" smtClean="0"/>
              <a:t>tratamentului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pacienți</a:t>
            </a:r>
            <a:r>
              <a:rPr lang="en-US" dirty="0" smtClean="0"/>
              <a:t>.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atentă</a:t>
            </a:r>
            <a:r>
              <a:rPr lang="en-US" dirty="0" smtClean="0"/>
              <a:t> a </a:t>
            </a:r>
            <a:r>
              <a:rPr lang="en-US" dirty="0" err="1" smtClean="0"/>
              <a:t>factorilor</a:t>
            </a:r>
            <a:r>
              <a:rPr lang="en-US" dirty="0" smtClean="0"/>
              <a:t> de </a:t>
            </a:r>
            <a:r>
              <a:rPr lang="en-US" dirty="0" err="1" smtClean="0"/>
              <a:t>risc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istoricului</a:t>
            </a:r>
            <a:r>
              <a:rPr lang="en-US" dirty="0" smtClean="0"/>
              <a:t> medical al </a:t>
            </a:r>
            <a:r>
              <a:rPr lang="en-US" dirty="0" err="1" smtClean="0"/>
              <a:t>pacientului</a:t>
            </a:r>
            <a:r>
              <a:rPr lang="en-US" dirty="0" smtClean="0"/>
              <a:t>,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minimiza</a:t>
            </a:r>
            <a:r>
              <a:rPr lang="en-US" dirty="0" smtClean="0"/>
              <a:t> </a:t>
            </a:r>
            <a:r>
              <a:rPr lang="en-US" dirty="0" err="1" smtClean="0"/>
              <a:t>posibilitatea</a:t>
            </a:r>
            <a:r>
              <a:rPr lang="en-US" dirty="0" smtClean="0"/>
              <a:t> </a:t>
            </a:r>
            <a:r>
              <a:rPr lang="en-US" dirty="0" err="1" smtClean="0"/>
              <a:t>erorilor</a:t>
            </a:r>
            <a:r>
              <a:rPr lang="en-US" dirty="0" smtClean="0"/>
              <a:t> de </a:t>
            </a:r>
            <a:r>
              <a:rPr lang="en-US" dirty="0" err="1" smtClean="0"/>
              <a:t>medicatie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promova</a:t>
            </a:r>
            <a:r>
              <a:rPr lang="en-US" dirty="0" smtClean="0"/>
              <a:t> o </a:t>
            </a:r>
            <a:r>
              <a:rPr lang="en-US" dirty="0" err="1" smtClean="0"/>
              <a:t>practică</a:t>
            </a:r>
            <a:r>
              <a:rPr lang="en-US" dirty="0" smtClean="0"/>
              <a:t> </a:t>
            </a:r>
            <a:r>
              <a:rPr lang="en-US" dirty="0" err="1" smtClean="0"/>
              <a:t>medicală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sigură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responsabilă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6D21-6DD3-4E29-858B-DA3FFA77358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73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Asistenții</a:t>
            </a:r>
            <a:r>
              <a:rPr lang="en-US" dirty="0" smtClean="0"/>
              <a:t> </a:t>
            </a:r>
            <a:r>
              <a:rPr lang="en-US" dirty="0" err="1" smtClean="0"/>
              <a:t>medicali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fundamentali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prevenirea</a:t>
            </a:r>
            <a:r>
              <a:rPr lang="en-US" dirty="0" smtClean="0"/>
              <a:t> </a:t>
            </a:r>
            <a:r>
              <a:rPr lang="en-US" dirty="0" err="1" smtClean="0"/>
              <a:t>erorilor</a:t>
            </a:r>
            <a:r>
              <a:rPr lang="en-US" dirty="0" smtClean="0"/>
              <a:t> de </a:t>
            </a:r>
            <a:r>
              <a:rPr lang="en-US" dirty="0" err="1" smtClean="0"/>
              <a:t>medicatie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monitorizarea</a:t>
            </a:r>
            <a:r>
              <a:rPr lang="en-US" dirty="0" smtClean="0"/>
              <a:t> </a:t>
            </a:r>
            <a:r>
              <a:rPr lang="en-US" dirty="0" err="1" smtClean="0"/>
              <a:t>atentă</a:t>
            </a:r>
            <a:r>
              <a:rPr lang="en-US" dirty="0" smtClean="0"/>
              <a:t> a </a:t>
            </a:r>
            <a:r>
              <a:rPr lang="en-US" dirty="0" err="1" smtClean="0"/>
              <a:t>administrării</a:t>
            </a:r>
            <a:r>
              <a:rPr lang="en-US" dirty="0" smtClean="0"/>
              <a:t> </a:t>
            </a:r>
            <a:r>
              <a:rPr lang="en-US" dirty="0" err="1" smtClean="0"/>
              <a:t>medicamentelor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comunicarea</a:t>
            </a:r>
            <a:r>
              <a:rPr lang="en-US" dirty="0" smtClean="0"/>
              <a:t> </a:t>
            </a:r>
            <a:r>
              <a:rPr lang="en-US" dirty="0" err="1" smtClean="0"/>
              <a:t>eficientă</a:t>
            </a:r>
            <a:r>
              <a:rPr lang="en-US" dirty="0" smtClean="0"/>
              <a:t> cu </a:t>
            </a:r>
            <a:r>
              <a:rPr lang="en-US" dirty="0" err="1" smtClean="0"/>
              <a:t>pacienții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personalul</a:t>
            </a:r>
            <a:r>
              <a:rPr lang="en-US" dirty="0" smtClean="0"/>
              <a:t> medical."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A6D21-6DD3-4E29-858B-DA3FFA77358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38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o-MD" dirty="0"/>
              <a:t>Transmiterea clara a infoematiilor -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Utilizați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un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limbaj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simplu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și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concis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r>
              <a:rPr lang="ro-MD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Evitați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jargonul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medical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și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acronimele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r>
              <a:rPr lang="ro-MD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Fiți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specific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și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complet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r>
              <a:rPr lang="ro-MD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Verificați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dacă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receptorul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a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înțeles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mesajul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endParaRPr lang="ro-MD" dirty="0"/>
          </a:p>
          <a:p>
            <a:r>
              <a:rPr lang="ro-MD" dirty="0"/>
              <a:t>Raportarea corecta -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Documentați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toate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ro-MD" b="0" i="0" dirty="0">
                <a:solidFill>
                  <a:srgbClr val="1F1F1F"/>
                </a:solidFill>
                <a:effectLst/>
                <a:latin typeface="Google Sans"/>
              </a:rPr>
              <a:t>informatii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r>
              <a:rPr lang="ro-MD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Includeți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toate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detaliile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relevantedata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ora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locația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pacientul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implicat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medicamentele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administrate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și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acți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cum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fi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unile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întreprinse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r>
              <a:rPr lang="ro-MD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Raportați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incidentele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la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superiori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imediat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endParaRPr lang="ro-MD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ro-MD" dirty="0"/>
              <a:t>Cooperearea in actualizarea protocoalelor -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Implicați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toți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membrii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echipei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medicale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în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revizuirea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și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actualizarea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protocoalelor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r>
              <a:rPr lang="ro-MD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Asigurați-vă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că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protocoalele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sunt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clare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, concise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și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ușor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de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urmat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r>
              <a:rPr lang="ro-MD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Oferiți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instruire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periodică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cu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privire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la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protocoalele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actualizate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endParaRPr lang="ro-MD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ro-MD" dirty="0"/>
              <a:t>Partajarea cunostintelor despre - 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Cele mai frecvente erori medicale.Strategii de prevenire a erorilor.</a:t>
            </a:r>
            <a:r>
              <a:rPr lang="ro-MD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Culturile de siguranță a pacientului.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59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768bdccc6f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768bdccc6f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147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A6D21-6DD3-4E29-858B-DA3FFA77358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11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423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Informarea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educarea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pacientului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cu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privire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la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medicatie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Informarea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pacientului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/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apartinatorului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copii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psihiatrie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faze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terminale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 cu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privire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la:→ doze→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orar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administrare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→ forma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farmaceutica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→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alegerea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medicamentului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(original, generic)→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reactiile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adverse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posibile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recunoasterea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lor→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riscurile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self-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medicatiei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explicatii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brosuri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938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0852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581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08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22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trecem</a:t>
            </a:r>
            <a:r>
              <a:rPr lang="en-US" dirty="0" smtClean="0"/>
              <a:t> </a:t>
            </a:r>
            <a:r>
              <a:rPr lang="en-US" dirty="0" err="1" smtClean="0"/>
              <a:t>acum</a:t>
            </a:r>
            <a:r>
              <a:rPr lang="en-US" dirty="0" smtClean="0"/>
              <a:t> la un aspect important al </a:t>
            </a:r>
            <a:r>
              <a:rPr lang="en-US" dirty="0" err="1" smtClean="0"/>
              <a:t>siguranței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: </a:t>
            </a:r>
            <a:r>
              <a:rPr lang="en-US" dirty="0" err="1" smtClean="0"/>
              <a:t>studiul</a:t>
            </a:r>
            <a:r>
              <a:rPr lang="en-US" dirty="0" smtClean="0"/>
              <a:t> </a:t>
            </a:r>
            <a:r>
              <a:rPr lang="en-US" dirty="0" err="1" smtClean="0"/>
              <a:t>erorilor</a:t>
            </a:r>
            <a:r>
              <a:rPr lang="ro-RO" dirty="0" smtClean="0"/>
              <a:t>. </a:t>
            </a:r>
          </a:p>
          <a:p>
            <a:r>
              <a:rPr lang="en-US" dirty="0" err="1" smtClean="0"/>
              <a:t>Scopul</a:t>
            </a:r>
            <a:r>
              <a:rPr lang="en-US" dirty="0" smtClean="0"/>
              <a:t> </a:t>
            </a:r>
            <a:r>
              <a:rPr lang="en-US" dirty="0" err="1" smtClean="0"/>
              <a:t>studierii</a:t>
            </a:r>
            <a:r>
              <a:rPr lang="en-US" dirty="0" smtClean="0"/>
              <a:t> </a:t>
            </a:r>
            <a:r>
              <a:rPr lang="en-US" dirty="0" err="1" smtClean="0"/>
              <a:t>erorilor</a:t>
            </a:r>
            <a:r>
              <a:rPr lang="en-US" dirty="0" smtClean="0"/>
              <a:t> nu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dăm</a:t>
            </a:r>
            <a:r>
              <a:rPr lang="en-US" dirty="0" smtClean="0"/>
              <a:t> </a:t>
            </a:r>
            <a:r>
              <a:rPr lang="en-US" dirty="0" err="1" smtClean="0"/>
              <a:t>vina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nimeni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pedepsim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cineva</a:t>
            </a:r>
            <a:endParaRPr lang="ro-RO" dirty="0" smtClean="0"/>
          </a:p>
          <a:p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studierea</a:t>
            </a:r>
            <a:r>
              <a:rPr lang="en-US" dirty="0" smtClean="0"/>
              <a:t> </a:t>
            </a:r>
            <a:r>
              <a:rPr lang="en-US" dirty="0" err="1" smtClean="0"/>
              <a:t>erorilor</a:t>
            </a:r>
            <a:r>
              <a:rPr lang="en-US" dirty="0" smtClean="0"/>
              <a:t>,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identifica</a:t>
            </a:r>
            <a:r>
              <a:rPr lang="en-US" dirty="0" smtClean="0"/>
              <a:t> </a:t>
            </a:r>
            <a:r>
              <a:rPr lang="en-US" dirty="0" err="1" smtClean="0"/>
              <a:t>tipare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factori</a:t>
            </a:r>
            <a:r>
              <a:rPr lang="en-US" dirty="0" smtClean="0"/>
              <a:t> care </a:t>
            </a:r>
            <a:r>
              <a:rPr lang="en-US" dirty="0" err="1" smtClean="0"/>
              <a:t>contribuie</a:t>
            </a:r>
            <a:r>
              <a:rPr lang="en-US" dirty="0" smtClean="0"/>
              <a:t> la </a:t>
            </a:r>
            <a:r>
              <a:rPr lang="en-US" dirty="0" err="1" smtClean="0"/>
              <a:t>ele</a:t>
            </a:r>
            <a:endParaRPr lang="ro-RO" dirty="0" smtClean="0"/>
          </a:p>
          <a:p>
            <a:r>
              <a:rPr lang="en-US" dirty="0" err="1" smtClean="0"/>
              <a:t>Apoi</a:t>
            </a:r>
            <a:r>
              <a:rPr lang="en-US" dirty="0" smtClean="0"/>
              <a:t>,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implementa</a:t>
            </a:r>
            <a:r>
              <a:rPr lang="en-US" dirty="0" smtClean="0"/>
              <a:t> </a:t>
            </a:r>
            <a:r>
              <a:rPr lang="en-US" dirty="0" err="1" smtClean="0"/>
              <a:t>măsuri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MINIMIZA </a:t>
            </a:r>
            <a:r>
              <a:rPr lang="en-US" dirty="0" err="1" smtClean="0"/>
              <a:t>riscul</a:t>
            </a:r>
            <a:r>
              <a:rPr lang="en-US" dirty="0" smtClean="0"/>
              <a:t> ca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erori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se </a:t>
            </a:r>
            <a:r>
              <a:rPr lang="en-US" dirty="0" err="1" smtClean="0"/>
              <a:t>repete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6D21-6DD3-4E29-858B-DA3FFA7735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5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ed9256fe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ed9256fe6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 smtClean="0"/>
              <a:t> </a:t>
            </a:r>
            <a:r>
              <a:rPr lang="ro-RO" dirty="0" smtClean="0"/>
              <a:t>De ce este</a:t>
            </a:r>
            <a:r>
              <a:rPr lang="ro-RO" baseline="0" dirty="0" smtClean="0"/>
              <a:t> important sa studiem si sa intelegem erorile mediclae? </a:t>
            </a:r>
            <a:r>
              <a:rPr lang="it-IT" dirty="0" smtClean="0"/>
              <a:t>erorile medicale sunt o problemă universală.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04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ed9256fe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ed9256fe6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Când</a:t>
            </a:r>
            <a:r>
              <a:rPr lang="en-US" dirty="0" smtClean="0"/>
              <a:t> </a:t>
            </a:r>
            <a:r>
              <a:rPr lang="en-US" dirty="0" err="1" smtClean="0"/>
              <a:t>discutăm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ro-RO" dirty="0" smtClean="0"/>
              <a:t>ajutor medical</a:t>
            </a:r>
            <a:r>
              <a:rPr lang="en-US" dirty="0" smtClean="0"/>
              <a:t>, </a:t>
            </a:r>
            <a:r>
              <a:rPr lang="en-US" dirty="0" err="1" smtClean="0"/>
              <a:t>este</a:t>
            </a:r>
            <a:r>
              <a:rPr lang="en-US" dirty="0" smtClean="0"/>
              <a:t> important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subliniem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terapia</a:t>
            </a:r>
            <a:r>
              <a:rPr lang="en-US" dirty="0" smtClean="0"/>
              <a:t> </a:t>
            </a:r>
            <a:r>
              <a:rPr lang="en-US" dirty="0" err="1" smtClean="0"/>
              <a:t>medicamentoasă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, </a:t>
            </a:r>
            <a:r>
              <a:rPr lang="en-US" dirty="0" err="1" smtClean="0"/>
              <a:t>fără</a:t>
            </a:r>
            <a:r>
              <a:rPr lang="en-US" dirty="0" smtClean="0"/>
              <a:t> </a:t>
            </a:r>
            <a:r>
              <a:rPr lang="en-US" dirty="0" err="1" smtClean="0"/>
              <a:t>îndoială</a:t>
            </a:r>
            <a:r>
              <a:rPr lang="en-US" dirty="0" smtClean="0"/>
              <a:t>, </a:t>
            </a:r>
            <a:r>
              <a:rPr lang="en-US" dirty="0" err="1" smtClean="0"/>
              <a:t>cea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întâlnită</a:t>
            </a:r>
            <a:r>
              <a:rPr lang="en-US" dirty="0" smtClean="0"/>
              <a:t> </a:t>
            </a:r>
            <a:r>
              <a:rPr lang="en-US" dirty="0" err="1" smtClean="0"/>
              <a:t>formă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practica</a:t>
            </a:r>
            <a:r>
              <a:rPr lang="en-US" dirty="0" smtClean="0"/>
              <a:t> </a:t>
            </a:r>
            <a:r>
              <a:rPr lang="en-US" dirty="0" err="1" smtClean="0"/>
              <a:t>medicală</a:t>
            </a:r>
            <a:r>
              <a:rPr lang="ro-RO" dirty="0" smtClean="0"/>
              <a:t>. Fără îndoială, nu există persoană care să nu fi primit cel puțin o dată un medicament.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720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Erorile</a:t>
            </a:r>
            <a:r>
              <a:rPr lang="en-US" dirty="0" smtClean="0"/>
              <a:t> </a:t>
            </a:r>
            <a:r>
              <a:rPr lang="en-US" dirty="0" err="1" smtClean="0"/>
              <a:t>medicamentoase</a:t>
            </a:r>
            <a:r>
              <a:rPr lang="en-US" dirty="0" smtClean="0"/>
              <a:t> pot </a:t>
            </a:r>
            <a:r>
              <a:rPr lang="en-US" dirty="0" err="1" smtClean="0"/>
              <a:t>interveni</a:t>
            </a:r>
            <a:r>
              <a:rPr lang="en-US" dirty="0" smtClean="0"/>
              <a:t> de la </a:t>
            </a:r>
            <a:r>
              <a:rPr lang="en-US" dirty="0" err="1" smtClean="0"/>
              <a:t>prescrierea</a:t>
            </a:r>
            <a:r>
              <a:rPr lang="en-US" dirty="0" smtClean="0"/>
              <a:t> </a:t>
            </a:r>
            <a:r>
              <a:rPr lang="en-US" dirty="0" err="1" smtClean="0"/>
              <a:t>medicamentelor</a:t>
            </a:r>
            <a:r>
              <a:rPr lang="en-US" dirty="0" smtClean="0"/>
              <a:t> </a:t>
            </a:r>
            <a:r>
              <a:rPr lang="en-US" dirty="0" err="1" smtClean="0"/>
              <a:t>până</a:t>
            </a:r>
            <a:r>
              <a:rPr lang="en-US" dirty="0" smtClean="0"/>
              <a:t> la </a:t>
            </a:r>
            <a:r>
              <a:rPr lang="en-US" dirty="0" err="1" smtClean="0"/>
              <a:t>monitorizarea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. </a:t>
            </a:r>
            <a:r>
              <a:rPr lang="ro-RO" dirty="0" smtClean="0"/>
              <a:t> </a:t>
            </a:r>
            <a:r>
              <a:rPr lang="en-US" dirty="0" err="1" smtClean="0"/>
              <a:t>Acestea</a:t>
            </a:r>
            <a:r>
              <a:rPr lang="en-US" dirty="0" smtClean="0"/>
              <a:t> </a:t>
            </a:r>
            <a:r>
              <a:rPr lang="en-US" dirty="0" err="1" smtClean="0"/>
              <a:t>includ</a:t>
            </a:r>
            <a:r>
              <a:rPr lang="en-US" dirty="0" smtClean="0"/>
              <a:t> </a:t>
            </a:r>
            <a:r>
              <a:rPr lang="en-US" dirty="0" err="1" smtClean="0"/>
              <a:t>interpretări</a:t>
            </a:r>
            <a:r>
              <a:rPr lang="en-US" dirty="0" smtClean="0"/>
              <a:t> </a:t>
            </a:r>
            <a:r>
              <a:rPr lang="en-US" dirty="0" err="1" smtClean="0"/>
              <a:t>incorecte</a:t>
            </a:r>
            <a:r>
              <a:rPr lang="en-US" dirty="0" smtClean="0"/>
              <a:t> la </a:t>
            </a:r>
            <a:r>
              <a:rPr lang="en-US" dirty="0" err="1" smtClean="0"/>
              <a:t>prescriere</a:t>
            </a:r>
            <a:r>
              <a:rPr lang="en-US" dirty="0" smtClean="0"/>
              <a:t>, </a:t>
            </a:r>
            <a:r>
              <a:rPr lang="en-US" dirty="0" err="1" smtClean="0"/>
              <a:t>administrare</a:t>
            </a:r>
            <a:r>
              <a:rPr lang="en-US" dirty="0" smtClean="0"/>
              <a:t> </a:t>
            </a:r>
            <a:r>
              <a:rPr lang="en-US" dirty="0" err="1" smtClean="0"/>
              <a:t>inexactă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monitorizare</a:t>
            </a:r>
            <a:r>
              <a:rPr lang="en-US" dirty="0" smtClean="0"/>
              <a:t> </a:t>
            </a:r>
            <a:r>
              <a:rPr lang="en-US" dirty="0" err="1" smtClean="0"/>
              <a:t>necorespunzătoare</a:t>
            </a:r>
            <a:r>
              <a:rPr lang="en-US" dirty="0" smtClean="0"/>
              <a:t>.</a:t>
            </a:r>
            <a:r>
              <a:rPr lang="ro-RO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esențial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se </a:t>
            </a:r>
            <a:r>
              <a:rPr lang="en-US" dirty="0" err="1" smtClean="0"/>
              <a:t>înțeleagă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erorile</a:t>
            </a:r>
            <a:r>
              <a:rPr lang="en-US" dirty="0" smtClean="0"/>
              <a:t> </a:t>
            </a:r>
            <a:r>
              <a:rPr lang="en-US" dirty="0" err="1" smtClean="0"/>
              <a:t>medicamentoase</a:t>
            </a:r>
            <a:r>
              <a:rPr lang="en-US" dirty="0" smtClean="0"/>
              <a:t> nu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limitate</a:t>
            </a:r>
            <a:r>
              <a:rPr lang="en-US" dirty="0" smtClean="0"/>
              <a:t> la o </a:t>
            </a:r>
            <a:r>
              <a:rPr lang="en-US" dirty="0" err="1" smtClean="0"/>
              <a:t>singură</a:t>
            </a:r>
            <a:r>
              <a:rPr lang="en-US" dirty="0" smtClean="0"/>
              <a:t> </a:t>
            </a:r>
            <a:r>
              <a:rPr lang="en-US" dirty="0" err="1" smtClean="0"/>
              <a:t>etapă</a:t>
            </a:r>
            <a:r>
              <a:rPr lang="en-US" dirty="0" smtClean="0"/>
              <a:t> a </a:t>
            </a:r>
            <a:r>
              <a:rPr lang="en-US" dirty="0" err="1" smtClean="0"/>
              <a:t>îngrijirii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, ci pot </a:t>
            </a:r>
            <a:r>
              <a:rPr lang="en-US" dirty="0" err="1" smtClean="0"/>
              <a:t>apărea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orice</a:t>
            </a:r>
            <a:r>
              <a:rPr lang="en-US" dirty="0" smtClean="0"/>
              <a:t> moment al </a:t>
            </a:r>
            <a:r>
              <a:rPr lang="en-US" dirty="0" err="1" smtClean="0"/>
              <a:t>procesului</a:t>
            </a:r>
            <a:endParaRPr lang="ro-R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Este </a:t>
            </a:r>
            <a:r>
              <a:rPr lang="ro-RO" dirty="0" smtClean="0"/>
              <a:t>importanta</a:t>
            </a:r>
            <a:r>
              <a:rPr lang="en-US" dirty="0" smtClean="0"/>
              <a:t> o </a:t>
            </a:r>
            <a:r>
              <a:rPr lang="en-US" dirty="0" err="1" smtClean="0"/>
              <a:t>abordare</a:t>
            </a:r>
            <a:r>
              <a:rPr lang="en-US" dirty="0" smtClean="0"/>
              <a:t> </a:t>
            </a:r>
            <a:r>
              <a:rPr lang="en-US" dirty="0" err="1" smtClean="0"/>
              <a:t>integrată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minimiza</a:t>
            </a:r>
            <a:r>
              <a:rPr lang="en-US" dirty="0" smtClean="0"/>
              <a:t> </a:t>
            </a:r>
            <a:r>
              <a:rPr lang="en-US" dirty="0" err="1" smtClean="0"/>
              <a:t>riscul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îmbunătăți</a:t>
            </a:r>
            <a:r>
              <a:rPr lang="en-US" dirty="0" smtClean="0"/>
              <a:t> </a:t>
            </a:r>
            <a:r>
              <a:rPr lang="en-US" dirty="0" err="1" smtClean="0"/>
              <a:t>siguranța</a:t>
            </a:r>
            <a:r>
              <a:rPr lang="en-US" dirty="0" smtClean="0"/>
              <a:t> </a:t>
            </a:r>
            <a:r>
              <a:rPr lang="en-US" dirty="0" err="1" smtClean="0"/>
              <a:t>pacienților</a:t>
            </a:r>
            <a:r>
              <a:rPr lang="ro-RO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7787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cadrul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medical, </a:t>
            </a:r>
            <a:r>
              <a:rPr lang="en-US" dirty="0" err="1" smtClean="0"/>
              <a:t>erorile</a:t>
            </a:r>
            <a:r>
              <a:rPr lang="en-US" dirty="0" smtClean="0"/>
              <a:t> de </a:t>
            </a:r>
            <a:r>
              <a:rPr lang="en-US" dirty="0" err="1" smtClean="0"/>
              <a:t>medicație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o </a:t>
            </a:r>
            <a:r>
              <a:rPr lang="en-US" dirty="0" err="1" smtClean="0"/>
              <a:t>preocupare</a:t>
            </a:r>
            <a:r>
              <a:rPr lang="en-US" dirty="0" smtClean="0"/>
              <a:t> </a:t>
            </a:r>
            <a:r>
              <a:rPr lang="en-US" dirty="0" err="1" smtClean="0"/>
              <a:t>majoră</a:t>
            </a:r>
            <a:r>
              <a:rPr lang="en-US" dirty="0" smtClean="0"/>
              <a:t>, </a:t>
            </a:r>
            <a:r>
              <a:rPr lang="en-US" dirty="0" err="1" smtClean="0"/>
              <a:t>având</a:t>
            </a:r>
            <a:r>
              <a:rPr lang="en-US" dirty="0" smtClean="0"/>
              <a:t> </a:t>
            </a:r>
            <a:r>
              <a:rPr lang="en-US" dirty="0" err="1" smtClean="0"/>
              <a:t>potențialul</a:t>
            </a:r>
            <a:r>
              <a:rPr lang="en-US" dirty="0" smtClean="0"/>
              <a:t> de a </a:t>
            </a:r>
            <a:r>
              <a:rPr lang="en-US" dirty="0" err="1" smtClean="0"/>
              <a:t>cauza</a:t>
            </a:r>
            <a:r>
              <a:rPr lang="en-US" dirty="0" smtClean="0"/>
              <a:t> </a:t>
            </a:r>
            <a:r>
              <a:rPr lang="en-US" dirty="0" err="1" smtClean="0"/>
              <a:t>efecte</a:t>
            </a:r>
            <a:r>
              <a:rPr lang="en-US" dirty="0" smtClean="0"/>
              <a:t> adverse grave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pacienți</a:t>
            </a:r>
            <a:r>
              <a:rPr lang="en-US" dirty="0" smtClean="0"/>
              <a:t>.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erori</a:t>
            </a:r>
            <a:r>
              <a:rPr lang="en-US" dirty="0" smtClean="0"/>
              <a:t> pot include </a:t>
            </a:r>
            <a:r>
              <a:rPr lang="en-US" dirty="0" err="1" smtClean="0"/>
              <a:t>greșeli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procesul</a:t>
            </a:r>
            <a:r>
              <a:rPr lang="en-US" dirty="0" smtClean="0"/>
              <a:t> de </a:t>
            </a:r>
            <a:r>
              <a:rPr lang="ro-RO" dirty="0" smtClean="0"/>
              <a:t>administrare</a:t>
            </a:r>
            <a:r>
              <a:rPr lang="en-US" dirty="0" smtClean="0"/>
              <a:t>,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medicamentele</a:t>
            </a:r>
            <a:r>
              <a:rPr lang="en-US" dirty="0" smtClean="0"/>
              <a:t> </a:t>
            </a:r>
            <a:r>
              <a:rPr lang="en-US" dirty="0" err="1" smtClean="0"/>
              <a:t>greșite</a:t>
            </a:r>
            <a:r>
              <a:rPr lang="en-US" dirty="0" smtClean="0"/>
              <a:t> </a:t>
            </a:r>
            <a:r>
              <a:rPr lang="en-US" dirty="0" err="1" smtClean="0"/>
              <a:t>prescrise</a:t>
            </a:r>
            <a:r>
              <a:rPr lang="en-US" dirty="0" smtClean="0"/>
              <a:t>, </a:t>
            </a:r>
            <a:r>
              <a:rPr lang="en-US" dirty="0" err="1" smtClean="0"/>
              <a:t>precum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erori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ro-RO" dirty="0" smtClean="0"/>
              <a:t>transcrierea sau eliberarea</a:t>
            </a:r>
            <a:r>
              <a:rPr lang="en-US" dirty="0" smtClean="0"/>
              <a:t> </a:t>
            </a:r>
            <a:r>
              <a:rPr lang="en-US" dirty="0" err="1" smtClean="0"/>
              <a:t>medicamentelor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A6D21-6DD3-4E29-858B-DA3FFA7735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0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cadrul</a:t>
            </a:r>
            <a:r>
              <a:rPr lang="en-US" dirty="0" smtClean="0"/>
              <a:t> </a:t>
            </a:r>
            <a:r>
              <a:rPr lang="en-US" dirty="0" err="1" smtClean="0"/>
              <a:t>domeniului</a:t>
            </a:r>
            <a:r>
              <a:rPr lang="en-US" dirty="0" smtClean="0"/>
              <a:t> medical din </a:t>
            </a:r>
            <a:r>
              <a:rPr lang="en-US" dirty="0" err="1" smtClean="0"/>
              <a:t>Statele</a:t>
            </a:r>
            <a:r>
              <a:rPr lang="en-US" dirty="0" smtClean="0"/>
              <a:t> Unite, un </a:t>
            </a:r>
            <a:r>
              <a:rPr lang="en-US" dirty="0" err="1" smtClean="0"/>
              <a:t>studiu</a:t>
            </a:r>
            <a:r>
              <a:rPr lang="en-US" dirty="0" smtClean="0"/>
              <a:t> </a:t>
            </a:r>
            <a:r>
              <a:rPr lang="en-US" dirty="0" err="1" smtClean="0"/>
              <a:t>multicentric</a:t>
            </a:r>
            <a:r>
              <a:rPr lang="en-US" dirty="0" smtClean="0"/>
              <a:t> </a:t>
            </a:r>
            <a:r>
              <a:rPr lang="en-US" dirty="0" err="1" smtClean="0"/>
              <a:t>desfășurat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o </a:t>
            </a:r>
            <a:r>
              <a:rPr lang="en-US" dirty="0" err="1" smtClean="0"/>
              <a:t>perioadă</a:t>
            </a:r>
            <a:r>
              <a:rPr lang="en-US" dirty="0" smtClean="0"/>
              <a:t> de </a:t>
            </a:r>
            <a:r>
              <a:rPr lang="en-US" dirty="0" err="1" smtClean="0"/>
              <a:t>șase</a:t>
            </a:r>
            <a:r>
              <a:rPr lang="en-US" dirty="0" smtClean="0"/>
              <a:t> </a:t>
            </a:r>
            <a:r>
              <a:rPr lang="en-US" dirty="0" err="1" smtClean="0"/>
              <a:t>luni</a:t>
            </a:r>
            <a:r>
              <a:rPr lang="en-US" dirty="0" smtClean="0"/>
              <a:t> a </a:t>
            </a:r>
            <a:r>
              <a:rPr lang="en-US" dirty="0" err="1" smtClean="0"/>
              <a:t>reușit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identifice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frecvente</a:t>
            </a:r>
            <a:r>
              <a:rPr lang="en-US" dirty="0" smtClean="0"/>
              <a:t> </a:t>
            </a:r>
            <a:r>
              <a:rPr lang="en-US" dirty="0" err="1" smtClean="0"/>
              <a:t>tipuri</a:t>
            </a:r>
            <a:r>
              <a:rPr lang="en-US" dirty="0" smtClean="0"/>
              <a:t> de </a:t>
            </a:r>
            <a:r>
              <a:rPr lang="en-US" dirty="0" err="1" smtClean="0"/>
              <a:t>erori</a:t>
            </a:r>
            <a:r>
              <a:rPr lang="en-US" dirty="0" smtClean="0"/>
              <a:t> de </a:t>
            </a:r>
            <a:r>
              <a:rPr lang="en-US" dirty="0" err="1" smtClean="0"/>
              <a:t>medicație</a:t>
            </a:r>
            <a:r>
              <a:rPr lang="en-US" dirty="0" smtClean="0"/>
              <a:t>. </a:t>
            </a:r>
            <a:r>
              <a:rPr lang="en-US" dirty="0" err="1" smtClean="0"/>
              <a:t>Aceste</a:t>
            </a:r>
            <a:r>
              <a:rPr lang="en-US" dirty="0" smtClean="0"/>
              <a:t> date </a:t>
            </a:r>
            <a:r>
              <a:rPr lang="en-US" dirty="0" err="1" smtClean="0"/>
              <a:t>furnizează</a:t>
            </a:r>
            <a:r>
              <a:rPr lang="en-US" dirty="0" smtClean="0"/>
              <a:t> o </a:t>
            </a:r>
            <a:r>
              <a:rPr lang="en-US" dirty="0" err="1" smtClean="0"/>
              <a:t>perspectivă</a:t>
            </a:r>
            <a:r>
              <a:rPr lang="en-US" dirty="0" smtClean="0"/>
              <a:t> </a:t>
            </a:r>
            <a:r>
              <a:rPr lang="en-US" dirty="0" err="1" smtClean="0"/>
              <a:t>valoroasă</a:t>
            </a:r>
            <a:r>
              <a:rPr lang="en-US" dirty="0" smtClean="0"/>
              <a:t>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provocărilor</a:t>
            </a:r>
            <a:r>
              <a:rPr lang="en-US" dirty="0" smtClean="0"/>
              <a:t> cu care se </a:t>
            </a:r>
            <a:r>
              <a:rPr lang="en-US" dirty="0" err="1" smtClean="0"/>
              <a:t>confruntă</a:t>
            </a:r>
            <a:r>
              <a:rPr lang="en-US" dirty="0" smtClean="0"/>
              <a:t> </a:t>
            </a:r>
            <a:r>
              <a:rPr lang="en-US" dirty="0" err="1" smtClean="0"/>
              <a:t>sistemele</a:t>
            </a:r>
            <a:r>
              <a:rPr lang="en-US" dirty="0" smtClean="0"/>
              <a:t> </a:t>
            </a:r>
            <a:r>
              <a:rPr lang="en-US" dirty="0" err="1" smtClean="0"/>
              <a:t>medicale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gestionarea</a:t>
            </a:r>
            <a:r>
              <a:rPr lang="en-US" dirty="0" smtClean="0"/>
              <a:t> </a:t>
            </a:r>
            <a:r>
              <a:rPr lang="en-US" dirty="0" err="1" smtClean="0"/>
              <a:t>siguranței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.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înțelegerea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acestor</a:t>
            </a:r>
            <a:r>
              <a:rPr lang="en-US" dirty="0" smtClean="0"/>
              <a:t> </a:t>
            </a:r>
            <a:r>
              <a:rPr lang="en-US" dirty="0" err="1" smtClean="0"/>
              <a:t>tipuri</a:t>
            </a:r>
            <a:r>
              <a:rPr lang="en-US" dirty="0" smtClean="0"/>
              <a:t> de </a:t>
            </a:r>
            <a:r>
              <a:rPr lang="en-US" dirty="0" err="1" smtClean="0"/>
              <a:t>erori</a:t>
            </a:r>
            <a:r>
              <a:rPr lang="en-US" dirty="0" smtClean="0"/>
              <a:t>,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ne </a:t>
            </a:r>
            <a:r>
              <a:rPr lang="en-US" dirty="0" err="1" smtClean="0"/>
              <a:t>concentrăm</a:t>
            </a:r>
            <a:r>
              <a:rPr lang="en-US" dirty="0" smtClean="0"/>
              <a:t> </a:t>
            </a:r>
            <a:r>
              <a:rPr lang="en-US" dirty="0" err="1" smtClean="0"/>
              <a:t>eforturile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resursele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direcția</a:t>
            </a:r>
            <a:r>
              <a:rPr lang="en-US" dirty="0" smtClean="0"/>
              <a:t> </a:t>
            </a:r>
            <a:r>
              <a:rPr lang="en-US" dirty="0" err="1" smtClean="0"/>
              <a:t>potrivită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implementa</a:t>
            </a:r>
            <a:r>
              <a:rPr lang="en-US" dirty="0" smtClean="0"/>
              <a:t> </a:t>
            </a:r>
            <a:r>
              <a:rPr lang="en-US" dirty="0" err="1" smtClean="0"/>
              <a:t>strategii</a:t>
            </a:r>
            <a:r>
              <a:rPr lang="en-US" dirty="0" smtClean="0"/>
              <a:t> </a:t>
            </a:r>
            <a:r>
              <a:rPr lang="en-US" dirty="0" err="1" smtClean="0"/>
              <a:t>eficiente</a:t>
            </a:r>
            <a:r>
              <a:rPr lang="en-US" dirty="0" smtClean="0"/>
              <a:t> de </a:t>
            </a:r>
            <a:r>
              <a:rPr lang="en-US" dirty="0" err="1" smtClean="0"/>
              <a:t>prevenire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intervenție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633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B2C83-4DC6-30C2-0B5A-AF904D86D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2F0E9C3-1804-A76E-8047-119E248FF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0A2753-B1CF-78D1-6167-B4C8F337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624-02A6-44FB-AD6D-9F4DCD064C2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728B1C-9B97-4131-CFB9-52E8C6C4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1010D9-3AD2-08BA-993F-A92B1435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A05A-F7CE-4FC3-9E01-0FB06AA82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8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881710-FCEB-2151-8C14-D93969CA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FD916BF-740F-3866-ED1A-F06F74927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D112FE-054B-0FFA-C74A-B3CF5C41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624-02A6-44FB-AD6D-9F4DCD064C2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AE4598-7DEC-3A8F-D23B-D27A82C1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769837-C7E3-E948-F44A-C121F710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A05A-F7CE-4FC3-9E01-0FB06AA82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53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81D50D0-B853-2978-D314-FB5B02E7E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2F34C39-118F-8D6A-F26E-574F1F316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B284A4-51BA-3423-7AC7-9B97853B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624-02A6-44FB-AD6D-9F4DCD064C2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06FDDF-D3F5-4F1D-4B86-1994615C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01AA58-309E-AD90-81AC-B9E5DC06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A05A-F7CE-4FC3-9E01-0FB06AA82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2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-1255900" y="5605767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" name="Google Shape;90;p13"/>
          <p:cNvGrpSpPr/>
          <p:nvPr/>
        </p:nvGrpSpPr>
        <p:grpSpPr>
          <a:xfrm>
            <a:off x="-25400" y="310400"/>
            <a:ext cx="12252200" cy="6246000"/>
            <a:chOff x="-19050" y="232800"/>
            <a:chExt cx="9189150" cy="4684500"/>
          </a:xfrm>
        </p:grpSpPr>
        <p:sp>
          <p:nvSpPr>
            <p:cNvPr id="91" name="Google Shape;91;p13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92" name="Google Shape;92;p13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13"/>
            <p:cNvCxnSpPr/>
            <p:nvPr/>
          </p:nvCxnSpPr>
          <p:spPr>
            <a:xfrm rot="10800000">
              <a:off x="8911200" y="49173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884267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1051567" y="28078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2"/>
          </p:nvPr>
        </p:nvSpPr>
        <p:spPr>
          <a:xfrm>
            <a:off x="1051567" y="5030069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3"/>
          </p:nvPr>
        </p:nvSpPr>
        <p:spPr>
          <a:xfrm>
            <a:off x="4558000" y="5030069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4"/>
          </p:nvPr>
        </p:nvSpPr>
        <p:spPr>
          <a:xfrm>
            <a:off x="4558000" y="28078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5" hasCustomPrompt="1"/>
          </p:nvPr>
        </p:nvSpPr>
        <p:spPr>
          <a:xfrm>
            <a:off x="1226100" y="1759533"/>
            <a:ext cx="487600" cy="48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6" hasCustomPrompt="1"/>
          </p:nvPr>
        </p:nvSpPr>
        <p:spPr>
          <a:xfrm>
            <a:off x="4678733" y="3970100"/>
            <a:ext cx="487600" cy="48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7" hasCustomPrompt="1"/>
          </p:nvPr>
        </p:nvSpPr>
        <p:spPr>
          <a:xfrm>
            <a:off x="1226100" y="3970100"/>
            <a:ext cx="487600" cy="48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8" hasCustomPrompt="1"/>
          </p:nvPr>
        </p:nvSpPr>
        <p:spPr>
          <a:xfrm>
            <a:off x="4704367" y="1759533"/>
            <a:ext cx="487600" cy="48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8064433" y="5030069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3"/>
          </p:nvPr>
        </p:nvSpPr>
        <p:spPr>
          <a:xfrm>
            <a:off x="8064433" y="28078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4" hasCustomPrompt="1"/>
          </p:nvPr>
        </p:nvSpPr>
        <p:spPr>
          <a:xfrm>
            <a:off x="8182633" y="3970100"/>
            <a:ext cx="487600" cy="48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5" hasCustomPrompt="1"/>
          </p:nvPr>
        </p:nvSpPr>
        <p:spPr>
          <a:xfrm>
            <a:off x="8182633" y="1759533"/>
            <a:ext cx="487600" cy="48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6"/>
          </p:nvPr>
        </p:nvSpPr>
        <p:spPr>
          <a:xfrm>
            <a:off x="1051567" y="2465033"/>
            <a:ext cx="30740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7"/>
          </p:nvPr>
        </p:nvSpPr>
        <p:spPr>
          <a:xfrm>
            <a:off x="1051567" y="4670697"/>
            <a:ext cx="30740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8"/>
          </p:nvPr>
        </p:nvSpPr>
        <p:spPr>
          <a:xfrm>
            <a:off x="4558000" y="4670697"/>
            <a:ext cx="30740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9"/>
          </p:nvPr>
        </p:nvSpPr>
        <p:spPr>
          <a:xfrm>
            <a:off x="4558000" y="2465033"/>
            <a:ext cx="30740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20"/>
          </p:nvPr>
        </p:nvSpPr>
        <p:spPr>
          <a:xfrm>
            <a:off x="8064433" y="4670697"/>
            <a:ext cx="30740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21"/>
          </p:nvPr>
        </p:nvSpPr>
        <p:spPr>
          <a:xfrm>
            <a:off x="8064433" y="2465033"/>
            <a:ext cx="30740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34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794767" y="173933"/>
            <a:ext cx="6518800" cy="65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" name="Google Shape;10;p2"/>
          <p:cNvGrpSpPr/>
          <p:nvPr/>
        </p:nvGrpSpPr>
        <p:grpSpPr>
          <a:xfrm>
            <a:off x="969900" y="-65699"/>
            <a:ext cx="10271200" cy="6991100"/>
            <a:chOff x="727425" y="-49275"/>
            <a:chExt cx="7703400" cy="5243325"/>
          </a:xfrm>
        </p:grpSpPr>
        <p:sp>
          <p:nvSpPr>
            <p:cNvPr id="11" name="Google Shape;11;p2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2" name="Google Shape;12;p2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449500" y="2226951"/>
            <a:ext cx="7863200" cy="1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449500" y="3996651"/>
            <a:ext cx="78632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898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8578300" y="0"/>
            <a:ext cx="6858000" cy="685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" name="Google Shape;18;p3"/>
          <p:cNvGrpSpPr/>
          <p:nvPr/>
        </p:nvGrpSpPr>
        <p:grpSpPr>
          <a:xfrm>
            <a:off x="950967" y="-83400"/>
            <a:ext cx="10290400" cy="6946800"/>
            <a:chOff x="713225" y="-62550"/>
            <a:chExt cx="7717800" cy="5210100"/>
          </a:xfrm>
        </p:grpSpPr>
        <p:sp>
          <p:nvSpPr>
            <p:cNvPr id="19" name="Google Shape;19;p3"/>
            <p:cNvSpPr/>
            <p:nvPr/>
          </p:nvSpPr>
          <p:spPr>
            <a:xfrm>
              <a:off x="713225" y="533550"/>
              <a:ext cx="77178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0" name="Google Shape;20;p3"/>
            <p:cNvCxnSpPr/>
            <p:nvPr/>
          </p:nvCxnSpPr>
          <p:spPr>
            <a:xfrm rot="10800000">
              <a:off x="713225" y="-62550"/>
              <a:ext cx="0" cy="596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3"/>
            <p:cNvCxnSpPr/>
            <p:nvPr/>
          </p:nvCxnSpPr>
          <p:spPr>
            <a:xfrm>
              <a:off x="8430775" y="4608450"/>
              <a:ext cx="0" cy="539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621967" y="2636200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11400"/>
            <a:ext cx="1099200" cy="940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621967" y="3641000"/>
            <a:ext cx="6756800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14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10987533" y="5605767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5400" y="310400"/>
            <a:ext cx="11907000" cy="6703200"/>
            <a:chOff x="-19050" y="232800"/>
            <a:chExt cx="8930250" cy="5027400"/>
          </a:xfrm>
        </p:grpSpPr>
        <p:sp>
          <p:nvSpPr>
            <p:cNvPr id="28" name="Google Shape;28;p4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9" name="Google Shape;29;p4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4"/>
            <p:cNvCxnSpPr/>
            <p:nvPr/>
          </p:nvCxnSpPr>
          <p:spPr>
            <a:xfrm>
              <a:off x="8911200" y="4917300"/>
              <a:ext cx="0" cy="342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72000" cy="43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015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0987533" y="5605767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" name="Google Shape;35;p5"/>
          <p:cNvGrpSpPr/>
          <p:nvPr/>
        </p:nvGrpSpPr>
        <p:grpSpPr>
          <a:xfrm>
            <a:off x="-102800" y="310400"/>
            <a:ext cx="11984400" cy="6619067"/>
            <a:chOff x="-77100" y="232800"/>
            <a:chExt cx="8988300" cy="4964300"/>
          </a:xfrm>
        </p:grpSpPr>
        <p:sp>
          <p:nvSpPr>
            <p:cNvPr id="36" name="Google Shape;36;p5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37" name="Google Shape;37;p5"/>
            <p:cNvCxnSpPr/>
            <p:nvPr/>
          </p:nvCxnSpPr>
          <p:spPr>
            <a:xfrm rot="10800000">
              <a:off x="-77100" y="232800"/>
              <a:ext cx="309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5"/>
            <p:cNvCxnSpPr/>
            <p:nvPr/>
          </p:nvCxnSpPr>
          <p:spPr>
            <a:xfrm rot="10800000">
              <a:off x="8911200" y="4890500"/>
              <a:ext cx="0" cy="306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01691" y="2315404"/>
            <a:ext cx="5030400" cy="36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960000" y="2315404"/>
            <a:ext cx="5030400" cy="36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733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733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733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733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733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733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733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733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960000" y="1935000"/>
            <a:ext cx="5030400" cy="4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6201691" y="1935000"/>
            <a:ext cx="5030400" cy="4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161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10987533" y="5605767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" name="Google Shape;46;p6"/>
          <p:cNvGrpSpPr/>
          <p:nvPr/>
        </p:nvGrpSpPr>
        <p:grpSpPr>
          <a:xfrm>
            <a:off x="309600" y="-65867"/>
            <a:ext cx="11572000" cy="7001067"/>
            <a:chOff x="232200" y="-49400"/>
            <a:chExt cx="8679000" cy="5250800"/>
          </a:xfrm>
        </p:grpSpPr>
        <p:grpSp>
          <p:nvGrpSpPr>
            <p:cNvPr id="47" name="Google Shape;47;p6"/>
            <p:cNvGrpSpPr/>
            <p:nvPr/>
          </p:nvGrpSpPr>
          <p:grpSpPr>
            <a:xfrm>
              <a:off x="232200" y="-49400"/>
              <a:ext cx="8679000" cy="5250800"/>
              <a:chOff x="232200" y="-49400"/>
              <a:chExt cx="8679000" cy="5250800"/>
            </a:xfrm>
          </p:grpSpPr>
          <p:sp>
            <p:nvSpPr>
              <p:cNvPr id="48" name="Google Shape;48;p6"/>
              <p:cNvSpPr/>
              <p:nvPr/>
            </p:nvSpPr>
            <p:spPr>
              <a:xfrm>
                <a:off x="232200" y="232800"/>
                <a:ext cx="8679000" cy="46845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49" name="Google Shape;49;p6"/>
              <p:cNvCxnSpPr/>
              <p:nvPr/>
            </p:nvCxnSpPr>
            <p:spPr>
              <a:xfrm rot="10800000">
                <a:off x="8911200" y="-49400"/>
                <a:ext cx="0" cy="284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6"/>
              <p:cNvCxnSpPr/>
              <p:nvPr/>
            </p:nvCxnSpPr>
            <p:spPr>
              <a:xfrm rot="10800000">
                <a:off x="232200" y="4917300"/>
                <a:ext cx="0" cy="284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1;p6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798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10987533" y="5605767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" name="Google Shape;55;p7"/>
          <p:cNvGrpSpPr/>
          <p:nvPr/>
        </p:nvGrpSpPr>
        <p:grpSpPr>
          <a:xfrm>
            <a:off x="-25400" y="-21333"/>
            <a:ext cx="11907000" cy="6577733"/>
            <a:chOff x="-19050" y="-16000"/>
            <a:chExt cx="8930250" cy="4933300"/>
          </a:xfrm>
        </p:grpSpPr>
        <p:sp>
          <p:nvSpPr>
            <p:cNvPr id="56" name="Google Shape;56;p7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57" name="Google Shape;57;p7"/>
            <p:cNvCxnSpPr/>
            <p:nvPr/>
          </p:nvCxnSpPr>
          <p:spPr>
            <a:xfrm rot="10800000">
              <a:off x="-19050" y="49173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7"/>
            <p:cNvCxnSpPr/>
            <p:nvPr/>
          </p:nvCxnSpPr>
          <p:spPr>
            <a:xfrm rot="10800000">
              <a:off x="8911200" y="-16000"/>
              <a:ext cx="0" cy="258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60000" y="5974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2311500" y="1814700"/>
            <a:ext cx="8773600" cy="3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10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2676500" y="3702533"/>
            <a:ext cx="6858000" cy="685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" name="Google Shape;63;p8"/>
          <p:cNvGrpSpPr/>
          <p:nvPr/>
        </p:nvGrpSpPr>
        <p:grpSpPr>
          <a:xfrm>
            <a:off x="-33" y="711401"/>
            <a:ext cx="12361300" cy="5433367"/>
            <a:chOff x="-25" y="533550"/>
            <a:chExt cx="9270975" cy="4075025"/>
          </a:xfrm>
        </p:grpSpPr>
        <p:sp>
          <p:nvSpPr>
            <p:cNvPr id="64" name="Google Shape;64;p8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67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endParaRPr>
            </a:p>
          </p:txBody>
        </p:sp>
        <p:cxnSp>
          <p:nvCxnSpPr>
            <p:cNvPr id="65" name="Google Shape;65;p8"/>
            <p:cNvCxnSpPr/>
            <p:nvPr/>
          </p:nvCxnSpPr>
          <p:spPr>
            <a:xfrm rot="10800000">
              <a:off x="8430950" y="533550"/>
              <a:ext cx="840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8"/>
            <p:cNvCxnSpPr/>
            <p:nvPr/>
          </p:nvCxnSpPr>
          <p:spPr>
            <a:xfrm rot="10800000">
              <a:off x="-25" y="4608575"/>
              <a:ext cx="740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192600" y="2311200"/>
            <a:ext cx="7806800" cy="10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7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419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34BDBD-6738-2DDB-DD83-FA07219C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C4797C-82E0-5ADA-7212-EACDDB051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3939DC-0E28-A15F-7666-6B3F84BF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624-02A6-44FB-AD6D-9F4DCD064C2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214672-6FCE-0DC6-4B78-DA9F9957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0C9153-D988-C2A1-1AC6-D295E8A4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A05A-F7CE-4FC3-9E01-0FB06AA82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52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-3484600" y="-168033"/>
            <a:ext cx="7202800" cy="720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" name="Google Shape;70;p9"/>
          <p:cNvGrpSpPr/>
          <p:nvPr/>
        </p:nvGrpSpPr>
        <p:grpSpPr>
          <a:xfrm>
            <a:off x="969900" y="-65699"/>
            <a:ext cx="10271200" cy="6991100"/>
            <a:chOff x="727425" y="-49275"/>
            <a:chExt cx="7703400" cy="5243325"/>
          </a:xfrm>
        </p:grpSpPr>
        <p:sp>
          <p:nvSpPr>
            <p:cNvPr id="71" name="Google Shape;71;p9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72" name="Google Shape;72;p9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9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4662467" y="1362351"/>
            <a:ext cx="5726400" cy="27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4662467" y="4156051"/>
            <a:ext cx="5726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587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960000" y="5393567"/>
            <a:ext cx="102812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552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-4563967" y="0"/>
            <a:ext cx="6858000" cy="685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" name="Google Shape;81;p11"/>
          <p:cNvGrpSpPr/>
          <p:nvPr/>
        </p:nvGrpSpPr>
        <p:grpSpPr>
          <a:xfrm>
            <a:off x="969900" y="-510200"/>
            <a:ext cx="10271200" cy="7876400"/>
            <a:chOff x="727425" y="-382650"/>
            <a:chExt cx="7703400" cy="5907300"/>
          </a:xfrm>
        </p:grpSpPr>
        <p:sp>
          <p:nvSpPr>
            <p:cNvPr id="82" name="Google Shape;82;p11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3" name="Google Shape;83;p11"/>
            <p:cNvCxnSpPr/>
            <p:nvPr/>
          </p:nvCxnSpPr>
          <p:spPr>
            <a:xfrm>
              <a:off x="727425" y="4608450"/>
              <a:ext cx="0" cy="91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11"/>
            <p:cNvCxnSpPr/>
            <p:nvPr/>
          </p:nvCxnSpPr>
          <p:spPr>
            <a:xfrm>
              <a:off x="8430775" y="-382650"/>
              <a:ext cx="0" cy="91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" name="Google Shape;85;p11"/>
          <p:cNvSpPr txBox="1">
            <a:spLocks noGrp="1"/>
          </p:cNvSpPr>
          <p:nvPr>
            <p:ph type="title" hasCustomPrompt="1"/>
          </p:nvPr>
        </p:nvSpPr>
        <p:spPr>
          <a:xfrm>
            <a:off x="3470733" y="2474817"/>
            <a:ext cx="7770400" cy="1366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86" name="Google Shape;86;p11"/>
          <p:cNvSpPr txBox="1">
            <a:spLocks noGrp="1"/>
          </p:cNvSpPr>
          <p:nvPr>
            <p:ph type="subTitle" idx="1"/>
          </p:nvPr>
        </p:nvSpPr>
        <p:spPr>
          <a:xfrm>
            <a:off x="3470733" y="3840784"/>
            <a:ext cx="7770400" cy="5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066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118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-1255900" y="5605767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" name="Google Shape;90;p13"/>
          <p:cNvGrpSpPr/>
          <p:nvPr/>
        </p:nvGrpSpPr>
        <p:grpSpPr>
          <a:xfrm>
            <a:off x="-25400" y="310400"/>
            <a:ext cx="12252200" cy="6246000"/>
            <a:chOff x="-19050" y="232800"/>
            <a:chExt cx="9189150" cy="4684500"/>
          </a:xfrm>
        </p:grpSpPr>
        <p:sp>
          <p:nvSpPr>
            <p:cNvPr id="91" name="Google Shape;91;p13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92" name="Google Shape;92;p13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13"/>
            <p:cNvCxnSpPr/>
            <p:nvPr/>
          </p:nvCxnSpPr>
          <p:spPr>
            <a:xfrm rot="10800000">
              <a:off x="8911200" y="49173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884267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1051567" y="28078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2"/>
          </p:nvPr>
        </p:nvSpPr>
        <p:spPr>
          <a:xfrm>
            <a:off x="1051567" y="5030069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3"/>
          </p:nvPr>
        </p:nvSpPr>
        <p:spPr>
          <a:xfrm>
            <a:off x="4558000" y="5030069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4"/>
          </p:nvPr>
        </p:nvSpPr>
        <p:spPr>
          <a:xfrm>
            <a:off x="4558000" y="28078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5" hasCustomPrompt="1"/>
          </p:nvPr>
        </p:nvSpPr>
        <p:spPr>
          <a:xfrm>
            <a:off x="1226100" y="1759533"/>
            <a:ext cx="487600" cy="48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6" hasCustomPrompt="1"/>
          </p:nvPr>
        </p:nvSpPr>
        <p:spPr>
          <a:xfrm>
            <a:off x="4678733" y="3970100"/>
            <a:ext cx="487600" cy="48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7" hasCustomPrompt="1"/>
          </p:nvPr>
        </p:nvSpPr>
        <p:spPr>
          <a:xfrm>
            <a:off x="1226100" y="3970100"/>
            <a:ext cx="487600" cy="48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8" hasCustomPrompt="1"/>
          </p:nvPr>
        </p:nvSpPr>
        <p:spPr>
          <a:xfrm>
            <a:off x="4704367" y="1759533"/>
            <a:ext cx="487600" cy="48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8064433" y="5030069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3"/>
          </p:nvPr>
        </p:nvSpPr>
        <p:spPr>
          <a:xfrm>
            <a:off x="8064433" y="28078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4" hasCustomPrompt="1"/>
          </p:nvPr>
        </p:nvSpPr>
        <p:spPr>
          <a:xfrm>
            <a:off x="8182633" y="3970100"/>
            <a:ext cx="487600" cy="48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5" hasCustomPrompt="1"/>
          </p:nvPr>
        </p:nvSpPr>
        <p:spPr>
          <a:xfrm>
            <a:off x="8182633" y="1759533"/>
            <a:ext cx="487600" cy="48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6"/>
          </p:nvPr>
        </p:nvSpPr>
        <p:spPr>
          <a:xfrm>
            <a:off x="1051567" y="2465033"/>
            <a:ext cx="30740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7"/>
          </p:nvPr>
        </p:nvSpPr>
        <p:spPr>
          <a:xfrm>
            <a:off x="1051567" y="4670697"/>
            <a:ext cx="30740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8"/>
          </p:nvPr>
        </p:nvSpPr>
        <p:spPr>
          <a:xfrm>
            <a:off x="4558000" y="4670697"/>
            <a:ext cx="30740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9"/>
          </p:nvPr>
        </p:nvSpPr>
        <p:spPr>
          <a:xfrm>
            <a:off x="4558000" y="2465033"/>
            <a:ext cx="30740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20"/>
          </p:nvPr>
        </p:nvSpPr>
        <p:spPr>
          <a:xfrm>
            <a:off x="8064433" y="4670697"/>
            <a:ext cx="30740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21"/>
          </p:nvPr>
        </p:nvSpPr>
        <p:spPr>
          <a:xfrm>
            <a:off x="8064433" y="2465033"/>
            <a:ext cx="30740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3598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/>
          <p:nvPr/>
        </p:nvSpPr>
        <p:spPr>
          <a:xfrm>
            <a:off x="-2834067" y="4024833"/>
            <a:ext cx="5657600" cy="565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" name="Google Shape;115;p14"/>
          <p:cNvGrpSpPr/>
          <p:nvPr/>
        </p:nvGrpSpPr>
        <p:grpSpPr>
          <a:xfrm>
            <a:off x="969900" y="-39000"/>
            <a:ext cx="11400733" cy="6183767"/>
            <a:chOff x="727425" y="-29250"/>
            <a:chExt cx="8550550" cy="4637825"/>
          </a:xfrm>
        </p:grpSpPr>
        <p:sp>
          <p:nvSpPr>
            <p:cNvPr id="116" name="Google Shape;116;p14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17" name="Google Shape;117;p14"/>
            <p:cNvCxnSpPr/>
            <p:nvPr/>
          </p:nvCxnSpPr>
          <p:spPr>
            <a:xfrm rot="10800000">
              <a:off x="727425" y="-29250"/>
              <a:ext cx="0" cy="56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14"/>
            <p:cNvCxnSpPr/>
            <p:nvPr/>
          </p:nvCxnSpPr>
          <p:spPr>
            <a:xfrm>
              <a:off x="8430775" y="4608575"/>
              <a:ext cx="847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2949500" y="3286200"/>
            <a:ext cx="78852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2949500" y="1117800"/>
            <a:ext cx="7885200" cy="21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410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4737133" y="5605767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15"/>
          <p:cNvGrpSpPr/>
          <p:nvPr/>
        </p:nvGrpSpPr>
        <p:grpSpPr>
          <a:xfrm>
            <a:off x="-67299" y="310400"/>
            <a:ext cx="11948900" cy="6246000"/>
            <a:chOff x="-50475" y="232800"/>
            <a:chExt cx="8961675" cy="4684500"/>
          </a:xfrm>
        </p:grpSpPr>
        <p:sp>
          <p:nvSpPr>
            <p:cNvPr id="124" name="Google Shape;124;p15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25" name="Google Shape;125;p15"/>
            <p:cNvCxnSpPr/>
            <p:nvPr/>
          </p:nvCxnSpPr>
          <p:spPr>
            <a:xfrm rot="10800000">
              <a:off x="-50475" y="232800"/>
              <a:ext cx="309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960000" y="1605200"/>
            <a:ext cx="4264400" cy="20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1"/>
          </p:nvPr>
        </p:nvSpPr>
        <p:spPr>
          <a:xfrm>
            <a:off x="960000" y="3608083"/>
            <a:ext cx="4264400" cy="19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>
            <a:spLocks noGrp="1"/>
          </p:cNvSpPr>
          <p:nvPr>
            <p:ph type="pic" idx="2"/>
          </p:nvPr>
        </p:nvSpPr>
        <p:spPr>
          <a:xfrm>
            <a:off x="5992067" y="0"/>
            <a:ext cx="6200000" cy="6858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009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>
            <a:off x="-1230667" y="-1260700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16"/>
          <p:cNvGrpSpPr/>
          <p:nvPr/>
        </p:nvGrpSpPr>
        <p:grpSpPr>
          <a:xfrm>
            <a:off x="-25399" y="310400"/>
            <a:ext cx="12235033" cy="6246000"/>
            <a:chOff x="-19050" y="232800"/>
            <a:chExt cx="9176275" cy="4684500"/>
          </a:xfrm>
        </p:grpSpPr>
        <p:sp>
          <p:nvSpPr>
            <p:cNvPr id="132" name="Google Shape;132;p16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33" name="Google Shape;133;p16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6"/>
            <p:cNvCxnSpPr/>
            <p:nvPr/>
          </p:nvCxnSpPr>
          <p:spPr>
            <a:xfrm>
              <a:off x="8917525" y="4917300"/>
              <a:ext cx="239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1171833" y="2044167"/>
            <a:ext cx="4033200" cy="8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1"/>
          </p:nvPr>
        </p:nvSpPr>
        <p:spPr>
          <a:xfrm>
            <a:off x="1171833" y="2900400"/>
            <a:ext cx="4033200" cy="16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007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>
            <a:off x="10987533" y="5605767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" name="Google Shape;139;p17"/>
          <p:cNvGrpSpPr/>
          <p:nvPr/>
        </p:nvGrpSpPr>
        <p:grpSpPr>
          <a:xfrm>
            <a:off x="309600" y="310401"/>
            <a:ext cx="11917200" cy="6577167"/>
            <a:chOff x="232200" y="232800"/>
            <a:chExt cx="8937900" cy="4932875"/>
          </a:xfrm>
        </p:grpSpPr>
        <p:sp>
          <p:nvSpPr>
            <p:cNvPr id="140" name="Google Shape;140;p17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41" name="Google Shape;141;p17"/>
            <p:cNvCxnSpPr/>
            <p:nvPr/>
          </p:nvCxnSpPr>
          <p:spPr>
            <a:xfrm rot="10800000">
              <a:off x="8911200" y="2328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7"/>
            <p:cNvCxnSpPr/>
            <p:nvPr/>
          </p:nvCxnSpPr>
          <p:spPr>
            <a:xfrm>
              <a:off x="233525" y="4913075"/>
              <a:ext cx="0" cy="252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963168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1"/>
          </p:nvPr>
        </p:nvSpPr>
        <p:spPr>
          <a:xfrm>
            <a:off x="951000" y="1356967"/>
            <a:ext cx="10290000" cy="11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392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/>
          <p:nvPr/>
        </p:nvSpPr>
        <p:spPr>
          <a:xfrm>
            <a:off x="9425967" y="4376967"/>
            <a:ext cx="4935600" cy="493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7" name="Google Shape;147;p18"/>
          <p:cNvGrpSpPr/>
          <p:nvPr/>
        </p:nvGrpSpPr>
        <p:grpSpPr>
          <a:xfrm>
            <a:off x="-25400" y="310400"/>
            <a:ext cx="11907000" cy="6823000"/>
            <a:chOff x="-19050" y="232800"/>
            <a:chExt cx="8930250" cy="5117250"/>
          </a:xfrm>
        </p:grpSpPr>
        <p:sp>
          <p:nvSpPr>
            <p:cNvPr id="148" name="Google Shape;148;p18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49" name="Google Shape;149;p18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8"/>
            <p:cNvCxnSpPr/>
            <p:nvPr/>
          </p:nvCxnSpPr>
          <p:spPr>
            <a:xfrm rot="10800000">
              <a:off x="8911200" y="4917150"/>
              <a:ext cx="0" cy="432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963101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1"/>
          </p:nvPr>
        </p:nvSpPr>
        <p:spPr>
          <a:xfrm>
            <a:off x="950900" y="1895367"/>
            <a:ext cx="7927200" cy="3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49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B6E3AD-FBE6-76AF-0FEC-E098B93A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509DA3-4A1D-7955-C1B8-7265635AD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D3A613-347C-A4C5-A284-D9A8F249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624-02A6-44FB-AD6D-9F4DCD064C2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0D601A-05C2-7B2C-1900-201A9BD4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3F75F3-55F5-C419-69F9-44B15502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A05A-F7CE-4FC3-9E01-0FB06AA82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05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/>
          <p:nvPr/>
        </p:nvSpPr>
        <p:spPr>
          <a:xfrm>
            <a:off x="10987533" y="5605767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" name="Google Shape;155;p19"/>
          <p:cNvGrpSpPr/>
          <p:nvPr/>
        </p:nvGrpSpPr>
        <p:grpSpPr>
          <a:xfrm>
            <a:off x="309600" y="310400"/>
            <a:ext cx="11984400" cy="6666800"/>
            <a:chOff x="232200" y="232800"/>
            <a:chExt cx="8988300" cy="5000100"/>
          </a:xfrm>
        </p:grpSpPr>
        <p:sp>
          <p:nvSpPr>
            <p:cNvPr id="156" name="Google Shape;156;p19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57" name="Google Shape;157;p19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9"/>
            <p:cNvCxnSpPr/>
            <p:nvPr/>
          </p:nvCxnSpPr>
          <p:spPr>
            <a:xfrm>
              <a:off x="233525" y="4917300"/>
              <a:ext cx="0" cy="31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1"/>
          </p:nvPr>
        </p:nvSpPr>
        <p:spPr>
          <a:xfrm>
            <a:off x="1303735" y="3352300"/>
            <a:ext cx="2990000" cy="13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2"/>
          </p:nvPr>
        </p:nvSpPr>
        <p:spPr>
          <a:xfrm>
            <a:off x="4600997" y="3352300"/>
            <a:ext cx="2990000" cy="13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3"/>
          </p:nvPr>
        </p:nvSpPr>
        <p:spPr>
          <a:xfrm>
            <a:off x="7898264" y="3352300"/>
            <a:ext cx="2990000" cy="13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4"/>
          </p:nvPr>
        </p:nvSpPr>
        <p:spPr>
          <a:xfrm>
            <a:off x="1303737" y="3047500"/>
            <a:ext cx="2990000" cy="4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5"/>
          </p:nvPr>
        </p:nvSpPr>
        <p:spPr>
          <a:xfrm>
            <a:off x="4600996" y="3047500"/>
            <a:ext cx="2990000" cy="4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6"/>
          </p:nvPr>
        </p:nvSpPr>
        <p:spPr>
          <a:xfrm>
            <a:off x="7898263" y="3047500"/>
            <a:ext cx="2990000" cy="4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210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/>
          <p:nvPr/>
        </p:nvSpPr>
        <p:spPr>
          <a:xfrm>
            <a:off x="10855967" y="-1182100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20"/>
          <p:cNvGrpSpPr/>
          <p:nvPr/>
        </p:nvGrpSpPr>
        <p:grpSpPr>
          <a:xfrm>
            <a:off x="-967" y="1955901"/>
            <a:ext cx="1253200" cy="3102500"/>
            <a:chOff x="-725" y="1466925"/>
            <a:chExt cx="939900" cy="2326875"/>
          </a:xfrm>
        </p:grpSpPr>
        <p:cxnSp>
          <p:nvCxnSpPr>
            <p:cNvPr id="169" name="Google Shape;169;p20"/>
            <p:cNvCxnSpPr/>
            <p:nvPr/>
          </p:nvCxnSpPr>
          <p:spPr>
            <a:xfrm>
              <a:off x="-725" y="1466925"/>
              <a:ext cx="939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20"/>
            <p:cNvCxnSpPr/>
            <p:nvPr/>
          </p:nvCxnSpPr>
          <p:spPr>
            <a:xfrm>
              <a:off x="-725" y="2668450"/>
              <a:ext cx="939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20"/>
            <p:cNvCxnSpPr/>
            <p:nvPr/>
          </p:nvCxnSpPr>
          <p:spPr>
            <a:xfrm>
              <a:off x="-725" y="3793800"/>
              <a:ext cx="939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2" name="Google Shape;172;p20"/>
          <p:cNvGrpSpPr/>
          <p:nvPr/>
        </p:nvGrpSpPr>
        <p:grpSpPr>
          <a:xfrm>
            <a:off x="309600" y="310400"/>
            <a:ext cx="11984400" cy="6666800"/>
            <a:chOff x="232200" y="232800"/>
            <a:chExt cx="8988300" cy="5000100"/>
          </a:xfrm>
        </p:grpSpPr>
        <p:sp>
          <p:nvSpPr>
            <p:cNvPr id="173" name="Google Shape;173;p20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74" name="Google Shape;174;p20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20"/>
            <p:cNvCxnSpPr/>
            <p:nvPr/>
          </p:nvCxnSpPr>
          <p:spPr>
            <a:xfrm>
              <a:off x="233525" y="4917300"/>
              <a:ext cx="0" cy="31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2308067" y="2187427"/>
            <a:ext cx="8817600" cy="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2"/>
          </p:nvPr>
        </p:nvSpPr>
        <p:spPr>
          <a:xfrm>
            <a:off x="2308067" y="3733813"/>
            <a:ext cx="88176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3"/>
          </p:nvPr>
        </p:nvSpPr>
        <p:spPr>
          <a:xfrm>
            <a:off x="2308067" y="5276600"/>
            <a:ext cx="88176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4"/>
          </p:nvPr>
        </p:nvSpPr>
        <p:spPr>
          <a:xfrm>
            <a:off x="2308067" y="1655033"/>
            <a:ext cx="8817600" cy="7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ubTitle" idx="5"/>
          </p:nvPr>
        </p:nvSpPr>
        <p:spPr>
          <a:xfrm>
            <a:off x="2308067" y="3193867"/>
            <a:ext cx="8817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subTitle" idx="6"/>
          </p:nvPr>
        </p:nvSpPr>
        <p:spPr>
          <a:xfrm>
            <a:off x="2308067" y="4729101"/>
            <a:ext cx="8817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608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/>
          <p:nvPr/>
        </p:nvSpPr>
        <p:spPr>
          <a:xfrm>
            <a:off x="10987533" y="-1235367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" name="Google Shape;185;p21"/>
          <p:cNvGrpSpPr/>
          <p:nvPr/>
        </p:nvGrpSpPr>
        <p:grpSpPr>
          <a:xfrm>
            <a:off x="309600" y="-80133"/>
            <a:ext cx="12093600" cy="6636533"/>
            <a:chOff x="232200" y="-60100"/>
            <a:chExt cx="9070200" cy="4977400"/>
          </a:xfrm>
        </p:grpSpPr>
        <p:sp>
          <p:nvSpPr>
            <p:cNvPr id="186" name="Google Shape;186;p21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87" name="Google Shape;187;p21"/>
            <p:cNvCxnSpPr/>
            <p:nvPr/>
          </p:nvCxnSpPr>
          <p:spPr>
            <a:xfrm rot="10800000">
              <a:off x="232200" y="-60100"/>
              <a:ext cx="0" cy="296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21"/>
            <p:cNvCxnSpPr/>
            <p:nvPr/>
          </p:nvCxnSpPr>
          <p:spPr>
            <a:xfrm>
              <a:off x="8904900" y="4917300"/>
              <a:ext cx="397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1"/>
          </p:nvPr>
        </p:nvSpPr>
        <p:spPr>
          <a:xfrm>
            <a:off x="2709800" y="2087500"/>
            <a:ext cx="65024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subTitle" idx="2"/>
          </p:nvPr>
        </p:nvSpPr>
        <p:spPr>
          <a:xfrm>
            <a:off x="3522609" y="3631417"/>
            <a:ext cx="65024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ubTitle" idx="3"/>
          </p:nvPr>
        </p:nvSpPr>
        <p:spPr>
          <a:xfrm>
            <a:off x="4335409" y="5175333"/>
            <a:ext cx="65024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4"/>
          </p:nvPr>
        </p:nvSpPr>
        <p:spPr>
          <a:xfrm>
            <a:off x="2709800" y="1671500"/>
            <a:ext cx="65024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ubTitle" idx="5"/>
          </p:nvPr>
        </p:nvSpPr>
        <p:spPr>
          <a:xfrm>
            <a:off x="3522600" y="3216367"/>
            <a:ext cx="65024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6"/>
          </p:nvPr>
        </p:nvSpPr>
        <p:spPr>
          <a:xfrm>
            <a:off x="4335400" y="4761233"/>
            <a:ext cx="6502400" cy="5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3467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9029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/>
          <p:nvPr/>
        </p:nvSpPr>
        <p:spPr>
          <a:xfrm>
            <a:off x="10855967" y="-1182100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8" name="Google Shape;198;p22"/>
          <p:cNvGrpSpPr/>
          <p:nvPr/>
        </p:nvGrpSpPr>
        <p:grpSpPr>
          <a:xfrm>
            <a:off x="-25400" y="310400"/>
            <a:ext cx="12252200" cy="6246000"/>
            <a:chOff x="-19050" y="232800"/>
            <a:chExt cx="9189150" cy="4684500"/>
          </a:xfrm>
        </p:grpSpPr>
        <p:sp>
          <p:nvSpPr>
            <p:cNvPr id="199" name="Google Shape;199;p22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00" name="Google Shape;200;p22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22"/>
            <p:cNvCxnSpPr/>
            <p:nvPr/>
          </p:nvCxnSpPr>
          <p:spPr>
            <a:xfrm rot="10800000">
              <a:off x="8911200" y="49173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2" name="Google Shape;202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subTitle" idx="1"/>
          </p:nvPr>
        </p:nvSpPr>
        <p:spPr>
          <a:xfrm>
            <a:off x="2350095" y="2336967"/>
            <a:ext cx="3583200" cy="1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ubTitle" idx="2"/>
          </p:nvPr>
        </p:nvSpPr>
        <p:spPr>
          <a:xfrm>
            <a:off x="6843556" y="2336967"/>
            <a:ext cx="3583200" cy="1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3"/>
          </p:nvPr>
        </p:nvSpPr>
        <p:spPr>
          <a:xfrm>
            <a:off x="2350095" y="4448967"/>
            <a:ext cx="3583200" cy="1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subTitle" idx="4"/>
          </p:nvPr>
        </p:nvSpPr>
        <p:spPr>
          <a:xfrm>
            <a:off x="6843556" y="4448967"/>
            <a:ext cx="3583200" cy="1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subTitle" idx="5"/>
          </p:nvPr>
        </p:nvSpPr>
        <p:spPr>
          <a:xfrm>
            <a:off x="2350095" y="2032267"/>
            <a:ext cx="3583200" cy="4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6"/>
          </p:nvPr>
        </p:nvSpPr>
        <p:spPr>
          <a:xfrm>
            <a:off x="6843556" y="2032267"/>
            <a:ext cx="3583200" cy="4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subTitle" idx="7"/>
          </p:nvPr>
        </p:nvSpPr>
        <p:spPr>
          <a:xfrm>
            <a:off x="2350095" y="4122451"/>
            <a:ext cx="3583200" cy="4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8"/>
          </p:nvPr>
        </p:nvSpPr>
        <p:spPr>
          <a:xfrm>
            <a:off x="6843556" y="4122451"/>
            <a:ext cx="3583200" cy="4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714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/>
          <p:nvPr/>
        </p:nvSpPr>
        <p:spPr>
          <a:xfrm>
            <a:off x="10855967" y="-1182100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" name="Google Shape;213;p23"/>
          <p:cNvGrpSpPr/>
          <p:nvPr/>
        </p:nvGrpSpPr>
        <p:grpSpPr>
          <a:xfrm>
            <a:off x="309600" y="310400"/>
            <a:ext cx="11984400" cy="6666800"/>
            <a:chOff x="232200" y="232800"/>
            <a:chExt cx="8988300" cy="5000100"/>
          </a:xfrm>
        </p:grpSpPr>
        <p:sp>
          <p:nvSpPr>
            <p:cNvPr id="214" name="Google Shape;214;p23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15" name="Google Shape;215;p23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23"/>
            <p:cNvCxnSpPr/>
            <p:nvPr/>
          </p:nvCxnSpPr>
          <p:spPr>
            <a:xfrm>
              <a:off x="233525" y="4917300"/>
              <a:ext cx="0" cy="31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" name="Google Shape;217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ubTitle" idx="1"/>
          </p:nvPr>
        </p:nvSpPr>
        <p:spPr>
          <a:xfrm>
            <a:off x="1165512" y="2861305"/>
            <a:ext cx="2932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subTitle" idx="2"/>
          </p:nvPr>
        </p:nvSpPr>
        <p:spPr>
          <a:xfrm>
            <a:off x="4426400" y="2861305"/>
            <a:ext cx="2932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subTitle" idx="3"/>
          </p:nvPr>
        </p:nvSpPr>
        <p:spPr>
          <a:xfrm>
            <a:off x="1165512" y="4847700"/>
            <a:ext cx="2932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subTitle" idx="4"/>
          </p:nvPr>
        </p:nvSpPr>
        <p:spPr>
          <a:xfrm>
            <a:off x="4426400" y="4847700"/>
            <a:ext cx="2932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subTitle" idx="5"/>
          </p:nvPr>
        </p:nvSpPr>
        <p:spPr>
          <a:xfrm>
            <a:off x="7687288" y="2861305"/>
            <a:ext cx="2932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subTitle" idx="6"/>
          </p:nvPr>
        </p:nvSpPr>
        <p:spPr>
          <a:xfrm>
            <a:off x="7687288" y="4847700"/>
            <a:ext cx="2932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subTitle" idx="7"/>
          </p:nvPr>
        </p:nvSpPr>
        <p:spPr>
          <a:xfrm>
            <a:off x="1163112" y="2359100"/>
            <a:ext cx="29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subTitle" idx="8"/>
          </p:nvPr>
        </p:nvSpPr>
        <p:spPr>
          <a:xfrm>
            <a:off x="4424000" y="2359100"/>
            <a:ext cx="29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ubTitle" idx="9"/>
          </p:nvPr>
        </p:nvSpPr>
        <p:spPr>
          <a:xfrm>
            <a:off x="7684888" y="2359100"/>
            <a:ext cx="29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13"/>
          </p:nvPr>
        </p:nvSpPr>
        <p:spPr>
          <a:xfrm>
            <a:off x="1163112" y="4345235"/>
            <a:ext cx="29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14"/>
          </p:nvPr>
        </p:nvSpPr>
        <p:spPr>
          <a:xfrm>
            <a:off x="4424000" y="4345235"/>
            <a:ext cx="29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subTitle" idx="15"/>
          </p:nvPr>
        </p:nvSpPr>
        <p:spPr>
          <a:xfrm>
            <a:off x="7684888" y="4345235"/>
            <a:ext cx="29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533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32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171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/>
          <p:nvPr/>
        </p:nvSpPr>
        <p:spPr>
          <a:xfrm>
            <a:off x="8412233" y="3315967"/>
            <a:ext cx="5657600" cy="565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24"/>
          <p:cNvGrpSpPr/>
          <p:nvPr/>
        </p:nvGrpSpPr>
        <p:grpSpPr>
          <a:xfrm>
            <a:off x="-92700" y="719333"/>
            <a:ext cx="12607333" cy="5425600"/>
            <a:chOff x="-69525" y="539500"/>
            <a:chExt cx="9455500" cy="4069200"/>
          </a:xfrm>
        </p:grpSpPr>
        <p:grpSp>
          <p:nvGrpSpPr>
            <p:cNvPr id="233" name="Google Shape;233;p24"/>
            <p:cNvGrpSpPr/>
            <p:nvPr/>
          </p:nvGrpSpPr>
          <p:grpSpPr>
            <a:xfrm>
              <a:off x="713225" y="539500"/>
              <a:ext cx="8672750" cy="4069200"/>
              <a:chOff x="713225" y="539500"/>
              <a:chExt cx="8672750" cy="4069200"/>
            </a:xfrm>
          </p:grpSpPr>
          <p:sp>
            <p:nvSpPr>
              <p:cNvPr id="234" name="Google Shape;234;p24"/>
              <p:cNvSpPr/>
              <p:nvPr/>
            </p:nvSpPr>
            <p:spPr>
              <a:xfrm>
                <a:off x="713225" y="539500"/>
                <a:ext cx="7717500" cy="40692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235" name="Google Shape;235;p24"/>
              <p:cNvCxnSpPr/>
              <p:nvPr/>
            </p:nvCxnSpPr>
            <p:spPr>
              <a:xfrm>
                <a:off x="8407675" y="4608575"/>
                <a:ext cx="978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" name="Google Shape;236;p24"/>
            <p:cNvCxnSpPr/>
            <p:nvPr/>
          </p:nvCxnSpPr>
          <p:spPr>
            <a:xfrm rot="10800000">
              <a:off x="-69525" y="539500"/>
              <a:ext cx="7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7" name="Google Shape;237;p24"/>
          <p:cNvSpPr txBox="1">
            <a:spLocks noGrp="1"/>
          </p:cNvSpPr>
          <p:nvPr>
            <p:ph type="title" hasCustomPrompt="1"/>
          </p:nvPr>
        </p:nvSpPr>
        <p:spPr>
          <a:xfrm>
            <a:off x="943433" y="719333"/>
            <a:ext cx="5401600" cy="102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24"/>
          <p:cNvSpPr txBox="1">
            <a:spLocks noGrp="1"/>
          </p:cNvSpPr>
          <p:nvPr>
            <p:ph type="subTitle" idx="1"/>
          </p:nvPr>
        </p:nvSpPr>
        <p:spPr>
          <a:xfrm>
            <a:off x="943433" y="1744523"/>
            <a:ext cx="5401600" cy="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title" idx="2" hasCustomPrompt="1"/>
          </p:nvPr>
        </p:nvSpPr>
        <p:spPr>
          <a:xfrm>
            <a:off x="943433" y="2535132"/>
            <a:ext cx="5401600" cy="102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0" name="Google Shape;240;p24"/>
          <p:cNvSpPr txBox="1">
            <a:spLocks noGrp="1"/>
          </p:cNvSpPr>
          <p:nvPr>
            <p:ph type="subTitle" idx="3"/>
          </p:nvPr>
        </p:nvSpPr>
        <p:spPr>
          <a:xfrm>
            <a:off x="943433" y="3560327"/>
            <a:ext cx="5401600" cy="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title" idx="4" hasCustomPrompt="1"/>
          </p:nvPr>
        </p:nvSpPr>
        <p:spPr>
          <a:xfrm>
            <a:off x="943433" y="4350931"/>
            <a:ext cx="5401600" cy="102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2" name="Google Shape;242;p24"/>
          <p:cNvSpPr txBox="1">
            <a:spLocks noGrp="1"/>
          </p:cNvSpPr>
          <p:nvPr>
            <p:ph type="subTitle" idx="5"/>
          </p:nvPr>
        </p:nvSpPr>
        <p:spPr>
          <a:xfrm>
            <a:off x="943433" y="5376131"/>
            <a:ext cx="5401600" cy="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406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/>
          <p:nvPr/>
        </p:nvSpPr>
        <p:spPr>
          <a:xfrm>
            <a:off x="10987533" y="-1235367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5" name="Google Shape;245;p25"/>
          <p:cNvGrpSpPr/>
          <p:nvPr/>
        </p:nvGrpSpPr>
        <p:grpSpPr>
          <a:xfrm>
            <a:off x="-25400" y="310400"/>
            <a:ext cx="12252200" cy="6246000"/>
            <a:chOff x="-19050" y="232800"/>
            <a:chExt cx="9189150" cy="4684500"/>
          </a:xfrm>
        </p:grpSpPr>
        <p:sp>
          <p:nvSpPr>
            <p:cNvPr id="246" name="Google Shape;246;p25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47" name="Google Shape;247;p25"/>
            <p:cNvCxnSpPr/>
            <p:nvPr/>
          </p:nvCxnSpPr>
          <p:spPr>
            <a:xfrm rot="10800000">
              <a:off x="-19050" y="49173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25"/>
            <p:cNvCxnSpPr/>
            <p:nvPr/>
          </p:nvCxnSpPr>
          <p:spPr>
            <a:xfrm rot="10800000">
              <a:off x="8911200" y="2328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9" name="Google Shape;249;p25"/>
          <p:cNvSpPr txBox="1">
            <a:spLocks noGrp="1"/>
          </p:cNvSpPr>
          <p:nvPr>
            <p:ph type="title"/>
          </p:nvPr>
        </p:nvSpPr>
        <p:spPr>
          <a:xfrm>
            <a:off x="963168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9652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/>
          <p:nvPr/>
        </p:nvSpPr>
        <p:spPr>
          <a:xfrm>
            <a:off x="-1232467" y="5605767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2" name="Google Shape;252;p26"/>
          <p:cNvGrpSpPr/>
          <p:nvPr/>
        </p:nvGrpSpPr>
        <p:grpSpPr>
          <a:xfrm>
            <a:off x="309600" y="310400"/>
            <a:ext cx="11984400" cy="6619067"/>
            <a:chOff x="232200" y="232800"/>
            <a:chExt cx="8988300" cy="4964300"/>
          </a:xfrm>
        </p:grpSpPr>
        <p:sp>
          <p:nvSpPr>
            <p:cNvPr id="253" name="Google Shape;253;p26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54" name="Google Shape;254;p26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26"/>
            <p:cNvCxnSpPr/>
            <p:nvPr/>
          </p:nvCxnSpPr>
          <p:spPr>
            <a:xfrm rot="10800000">
              <a:off x="232200" y="4890500"/>
              <a:ext cx="0" cy="306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6" name="Google Shape;256;p26"/>
          <p:cNvSpPr txBox="1">
            <a:spLocks noGrp="1"/>
          </p:cNvSpPr>
          <p:nvPr>
            <p:ph type="title"/>
          </p:nvPr>
        </p:nvSpPr>
        <p:spPr>
          <a:xfrm>
            <a:off x="963168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066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/>
          <p:nvPr/>
        </p:nvSpPr>
        <p:spPr>
          <a:xfrm>
            <a:off x="8902800" y="-12067"/>
            <a:ext cx="6882000" cy="68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9" name="Google Shape;259;p27"/>
          <p:cNvGrpSpPr/>
          <p:nvPr/>
        </p:nvGrpSpPr>
        <p:grpSpPr>
          <a:xfrm>
            <a:off x="950964" y="-105400"/>
            <a:ext cx="11721467" cy="6250167"/>
            <a:chOff x="-669332" y="-79050"/>
            <a:chExt cx="10173707" cy="4687625"/>
          </a:xfrm>
        </p:grpSpPr>
        <p:sp>
          <p:nvSpPr>
            <p:cNvPr id="260" name="Google Shape;260;p27"/>
            <p:cNvSpPr/>
            <p:nvPr/>
          </p:nvSpPr>
          <p:spPr>
            <a:xfrm>
              <a:off x="-669325" y="533550"/>
              <a:ext cx="91002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61" name="Google Shape;261;p27"/>
            <p:cNvCxnSpPr/>
            <p:nvPr/>
          </p:nvCxnSpPr>
          <p:spPr>
            <a:xfrm rot="10800000">
              <a:off x="-669332" y="-79050"/>
              <a:ext cx="0" cy="624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27"/>
            <p:cNvCxnSpPr/>
            <p:nvPr/>
          </p:nvCxnSpPr>
          <p:spPr>
            <a:xfrm>
              <a:off x="8425275" y="4608575"/>
              <a:ext cx="1079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3" name="Google Shape;263;p27"/>
          <p:cNvSpPr txBox="1">
            <a:spLocks noGrp="1"/>
          </p:cNvSpPr>
          <p:nvPr>
            <p:ph type="title"/>
          </p:nvPr>
        </p:nvSpPr>
        <p:spPr>
          <a:xfrm>
            <a:off x="1459017" y="1037767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7"/>
          <p:cNvSpPr txBox="1">
            <a:spLocks noGrp="1"/>
          </p:cNvSpPr>
          <p:nvPr>
            <p:ph type="subTitle" idx="1"/>
          </p:nvPr>
        </p:nvSpPr>
        <p:spPr>
          <a:xfrm>
            <a:off x="1458967" y="2202016"/>
            <a:ext cx="59308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7"/>
          <p:cNvSpPr txBox="1"/>
          <p:nvPr/>
        </p:nvSpPr>
        <p:spPr>
          <a:xfrm>
            <a:off x="1458967" y="4511767"/>
            <a:ext cx="77296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CREDITS: This presentation template was created by </a:t>
            </a:r>
            <a:r>
              <a:rPr lang="en" sz="1600" b="1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,</a:t>
            </a:r>
            <a:r>
              <a:rPr lang="en"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and includes icons by</a:t>
            </a:r>
            <a:r>
              <a:rPr lang="en" sz="16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" sz="1600" b="1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,</a:t>
            </a:r>
            <a:r>
              <a:rPr lang="en"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and infographics &amp; images by </a:t>
            </a:r>
            <a:r>
              <a:rPr lang="en" sz="1600" b="1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 sz="1600" b="1" u="sng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  <p:extLst>
      <p:ext uri="{BB962C8B-B14F-4D97-AF65-F5344CB8AC3E}">
        <p14:creationId xmlns:p14="http://schemas.microsoft.com/office/powerpoint/2010/main" val="3659335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10987533" y="5605767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8"/>
          <p:cNvGrpSpPr/>
          <p:nvPr/>
        </p:nvGrpSpPr>
        <p:grpSpPr>
          <a:xfrm>
            <a:off x="309600" y="-65867"/>
            <a:ext cx="11572000" cy="7001067"/>
            <a:chOff x="232200" y="-49400"/>
            <a:chExt cx="8679000" cy="5250800"/>
          </a:xfrm>
        </p:grpSpPr>
        <p:sp>
          <p:nvSpPr>
            <p:cNvPr id="269" name="Google Shape;269;p28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" name="Google Shape;270;p28"/>
            <p:cNvGrpSpPr/>
            <p:nvPr/>
          </p:nvGrpSpPr>
          <p:grpSpPr>
            <a:xfrm>
              <a:off x="232200" y="-49400"/>
              <a:ext cx="8679000" cy="5250800"/>
              <a:chOff x="232200" y="-49400"/>
              <a:chExt cx="8679000" cy="5250800"/>
            </a:xfrm>
          </p:grpSpPr>
          <p:cxnSp>
            <p:nvCxnSpPr>
              <p:cNvPr id="271" name="Google Shape;271;p28"/>
              <p:cNvCxnSpPr/>
              <p:nvPr/>
            </p:nvCxnSpPr>
            <p:spPr>
              <a:xfrm rot="10800000">
                <a:off x="232200" y="-49400"/>
                <a:ext cx="0" cy="284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28"/>
              <p:cNvCxnSpPr/>
              <p:nvPr/>
            </p:nvCxnSpPr>
            <p:spPr>
              <a:xfrm rot="10800000">
                <a:off x="8911200" y="4917300"/>
                <a:ext cx="0" cy="284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1100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6531B-4465-467B-3E21-14AEBFA8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260D21-1D2F-DA07-B537-150A53F02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4B7D0F7-E3AF-6A81-4EB7-885ECC589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9464535-0FA7-6835-25F6-3CB01B82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624-02A6-44FB-AD6D-9F4DCD064C2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EBA784C-C80C-7F3F-1557-38FD1003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9CB6170-10DD-1E6F-F59E-9B804B05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A05A-F7CE-4FC3-9E01-0FB06AA82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067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/>
          <p:nvPr/>
        </p:nvSpPr>
        <p:spPr>
          <a:xfrm>
            <a:off x="10855967" y="-1182100"/>
            <a:ext cx="2482000" cy="248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" name="Google Shape;275;p29"/>
          <p:cNvGrpSpPr/>
          <p:nvPr/>
        </p:nvGrpSpPr>
        <p:grpSpPr>
          <a:xfrm>
            <a:off x="309600" y="310400"/>
            <a:ext cx="12060000" cy="6634000"/>
            <a:chOff x="232200" y="232800"/>
            <a:chExt cx="9045000" cy="4975500"/>
          </a:xfrm>
        </p:grpSpPr>
        <p:sp>
          <p:nvSpPr>
            <p:cNvPr id="276" name="Google Shape;276;p29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277" name="Google Shape;277;p29"/>
            <p:cNvCxnSpPr/>
            <p:nvPr/>
          </p:nvCxnSpPr>
          <p:spPr>
            <a:xfrm>
              <a:off x="8911200" y="232800"/>
              <a:ext cx="366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29"/>
            <p:cNvCxnSpPr/>
            <p:nvPr/>
          </p:nvCxnSpPr>
          <p:spPr>
            <a:xfrm>
              <a:off x="232200" y="4917300"/>
              <a:ext cx="1200" cy="291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70397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3A2FD-CC71-A3DE-E217-D292B54A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29E1FB-4FDC-FFA4-9237-ED3EFB02A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4E98614-A592-0616-B3D0-FD185153E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D93C6BB-6DE4-E756-A9A6-FF6F3BD67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9571FFC-6994-CD5C-E182-460E5AD91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2A3DEF6-8997-3422-0E0B-69E4050D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624-02A6-44FB-AD6D-9F4DCD064C2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41AD8ED-C9F4-A6CF-F3B0-BB24E3BE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536D2B5-7966-6CA6-12B7-D49F3CBB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A05A-F7CE-4FC3-9E01-0FB06AA82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9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23C75C-E723-B957-9AA6-14E00503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B0C253C-69BC-334F-61A7-A8389183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624-02A6-44FB-AD6D-9F4DCD064C2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177C50B-B3A9-6A10-963E-79B3803B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F577228-198D-CD24-4BC7-D328BCF3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A05A-F7CE-4FC3-9E01-0FB06AA82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2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1FDFAB9-E779-0E13-F965-2ED8A4EA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624-02A6-44FB-AD6D-9F4DCD064C2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9CFA2C4-2D97-D4CD-C872-4E8B860F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01BBA96-27FC-FB94-C4DF-FEC92162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A05A-F7CE-4FC3-9E01-0FB06AA82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0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C0C541-8F14-9395-0BB0-D15D5F93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ED7869-1667-BB4B-B9BE-4FB1B209D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81DA3B6-CD82-2E54-A164-982EE4CE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CAB37E-DFA5-15D2-9CFA-4CD96DCD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624-02A6-44FB-AD6D-9F4DCD064C2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E6BB8FB-CE2C-9214-5259-746D9C73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CEEFE8E-2BD5-BB84-96F3-84240237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A05A-F7CE-4FC3-9E01-0FB06AA82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6BEF14-3391-DC95-FEDF-9CB8B16CB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03C69D4-A4D4-6F7D-CA5F-BB5F4FAE9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21773C8-A227-0100-18C2-33412D247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46F8FE-268D-8077-BB0D-52539EE4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624-02A6-44FB-AD6D-9F4DCD064C2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EBD034-0DCD-EC48-B735-1CF30014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7C36E4-16EA-D4B1-B59B-BF44A3D7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A05A-F7CE-4FC3-9E01-0FB06AA82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7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22444D-EA06-81D8-DF59-DB4E5D5D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01E1AEE-1A27-773C-AA3B-D3399795B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1B52FE-3242-46BB-BF3E-865581228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0624-02A6-44FB-AD6D-9F4DCD064C2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B355E8-0FA1-53E1-E31B-46AD5F613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12C512-0B14-592E-871B-F665512D9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BA05A-F7CE-4FC3-9E01-0FB06AA82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0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 Black"/>
              <a:buNone/>
              <a:defRPr sz="28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200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9100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>
            <a:spLocks noGrp="1"/>
          </p:cNvSpPr>
          <p:nvPr>
            <p:ph type="ctrTitle"/>
          </p:nvPr>
        </p:nvSpPr>
        <p:spPr>
          <a:xfrm>
            <a:off x="1449500" y="2226951"/>
            <a:ext cx="7863200" cy="18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it-IT" sz="54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 de medica</a:t>
            </a:r>
            <a:r>
              <a:rPr lang="ro-MD" sz="54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it-IT" sz="54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ie: cunoa</a:t>
            </a:r>
            <a:r>
              <a:rPr lang="ro-MD" sz="54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it-IT" sz="54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tere </a:t>
            </a:r>
            <a:r>
              <a:rPr lang="ro-MD" sz="54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it-IT" sz="54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prevenire</a:t>
            </a:r>
            <a:endParaRPr sz="5400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0" name="Google Shape;290;p33"/>
          <p:cNvSpPr txBox="1">
            <a:spLocks noGrp="1"/>
          </p:cNvSpPr>
          <p:nvPr>
            <p:ph type="subTitle" idx="1"/>
          </p:nvPr>
        </p:nvSpPr>
        <p:spPr>
          <a:xfrm>
            <a:off x="1311848" y="5058534"/>
            <a:ext cx="7863200" cy="87031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o-MD" dirty="0">
                <a:latin typeface="Hanken Grotesk"/>
                <a:ea typeface="Hanken Grotesk"/>
                <a:cs typeface="Hanken Grotesk"/>
                <a:sym typeface="Hanken Grotesk"/>
              </a:rPr>
              <a:t>Victoria Babcinețchi, </a:t>
            </a:r>
          </a:p>
          <a:p>
            <a:pPr marL="0" indent="0"/>
            <a:r>
              <a:rPr lang="ro-MD" dirty="0"/>
              <a:t>Medic farmacolog clinician</a:t>
            </a:r>
            <a:endParaRPr dirty="0"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>
            <a:spLocks noGrp="1"/>
          </p:cNvSpPr>
          <p:nvPr>
            <p:ph type="title"/>
          </p:nvPr>
        </p:nvSpPr>
        <p:spPr>
          <a:xfrm>
            <a:off x="2252069" y="620200"/>
            <a:ext cx="8948066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Cauzele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erorilor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medicatie</a:t>
            </a:r>
            <a:endParaRPr lang="en-US"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1" name="Google Shape;331;p36"/>
          <p:cNvSpPr txBox="1">
            <a:spLocks noGrp="1"/>
          </p:cNvSpPr>
          <p:nvPr>
            <p:ph type="title" idx="2"/>
          </p:nvPr>
        </p:nvSpPr>
        <p:spPr>
          <a:xfrm>
            <a:off x="960000" y="711400"/>
            <a:ext cx="1099200" cy="940000"/>
          </a:xfrm>
          <a:prstGeom prst="rect">
            <a:avLst/>
          </a:prstGeom>
          <a:solidFill>
            <a:srgbClr val="993366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C2F86CD2-1DC7-6F7D-FB15-E2B6D72D9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671861"/>
              </p:ext>
            </p:extLst>
          </p:nvPr>
        </p:nvGraphicFramePr>
        <p:xfrm>
          <a:off x="1286403" y="2027151"/>
          <a:ext cx="94451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49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>
            <a:spLocks noGrp="1"/>
          </p:cNvSpPr>
          <p:nvPr>
            <p:ph type="title"/>
          </p:nvPr>
        </p:nvSpPr>
        <p:spPr>
          <a:xfrm>
            <a:off x="2252069" y="620200"/>
            <a:ext cx="8948066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Cauzele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erorilor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</a:t>
            </a:r>
            <a:r>
              <a:rPr lang="ro-RO" sz="4000" b="1" dirty="0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4000" b="1" dirty="0" err="1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endParaRPr lang="en-US"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1" name="Google Shape;331;p36"/>
          <p:cNvSpPr txBox="1">
            <a:spLocks noGrp="1"/>
          </p:cNvSpPr>
          <p:nvPr>
            <p:ph type="title" idx="2"/>
          </p:nvPr>
        </p:nvSpPr>
        <p:spPr>
          <a:xfrm>
            <a:off x="960000" y="711400"/>
            <a:ext cx="1099200" cy="940000"/>
          </a:xfrm>
          <a:prstGeom prst="rect">
            <a:avLst/>
          </a:prstGeom>
          <a:solidFill>
            <a:srgbClr val="993366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pic>
        <p:nvPicPr>
          <p:cNvPr id="2" name="Объект 3">
            <a:extLst>
              <a:ext uri="{FF2B5EF4-FFF2-40B4-BE49-F238E27FC236}">
                <a16:creationId xmlns="" xmlns:a16="http://schemas.microsoft.com/office/drawing/2014/main" id="{DC831E2A-155D-3AAD-5EE0-6E25C0196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600" y="2026443"/>
            <a:ext cx="3621792" cy="2805113"/>
          </a:xfrm>
          <a:prstGeom prst="rect">
            <a:avLst/>
          </a:prstGeom>
        </p:spPr>
      </p:pic>
      <p:pic>
        <p:nvPicPr>
          <p:cNvPr id="1026" name="Picture 2" descr="Medication Errors Related To Look-Alike, Sound-Alike">
            <a:extLst>
              <a:ext uri="{FF2B5EF4-FFF2-40B4-BE49-F238E27FC236}">
                <a16:creationId xmlns="" xmlns:a16="http://schemas.microsoft.com/office/drawing/2014/main" id="{5E182012-BBC9-6391-5A57-D35DDE5A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59" y="2026443"/>
            <a:ext cx="3621792" cy="28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>
            <a:spLocks noGrp="1"/>
          </p:cNvSpPr>
          <p:nvPr>
            <p:ph type="title"/>
          </p:nvPr>
        </p:nvSpPr>
        <p:spPr>
          <a:xfrm>
            <a:off x="2252069" y="620200"/>
            <a:ext cx="8948066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o-MD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Impactul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erorilor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</a:t>
            </a:r>
            <a:r>
              <a:rPr lang="ro-RO" sz="4000" b="1" dirty="0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4000" b="1" dirty="0" err="1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ro-MD" sz="4000" b="1" dirty="0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1" name="Google Shape;331;p36"/>
          <p:cNvSpPr txBox="1">
            <a:spLocks noGrp="1"/>
          </p:cNvSpPr>
          <p:nvPr>
            <p:ph type="title" idx="2"/>
          </p:nvPr>
        </p:nvSpPr>
        <p:spPr>
          <a:xfrm>
            <a:off x="960000" y="711400"/>
            <a:ext cx="1099200" cy="940000"/>
          </a:xfrm>
          <a:prstGeom prst="rect">
            <a:avLst/>
          </a:prstGeom>
          <a:solidFill>
            <a:srgbClr val="993366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o-MD" dirty="0"/>
              <a:t>03</a:t>
            </a:r>
            <a:endParaRPr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125502E0-7516-DE8E-E924-C0EAFF340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360845"/>
              </p:ext>
            </p:extLst>
          </p:nvPr>
        </p:nvGraphicFramePr>
        <p:xfrm>
          <a:off x="1291590" y="1651400"/>
          <a:ext cx="9772650" cy="448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59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087F62-C862-10AC-7119-FD14D511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37" y="542487"/>
            <a:ext cx="10281200" cy="763600"/>
          </a:xfrm>
        </p:spPr>
        <p:txBody>
          <a:bodyPr/>
          <a:lstStyle/>
          <a:p>
            <a:r>
              <a:rPr lang="ro-MD" sz="40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Prevalența și impactul</a:t>
            </a:r>
            <a:endParaRPr lang="ru-RU" sz="4000" b="1" dirty="0">
              <a:solidFill>
                <a:srgbClr val="993366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52EAEC0-0FFE-81EA-1762-8C3721091F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B978C81B-648B-D633-B3E2-2B55CCA32D0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7C959FFF-5E10-44FD-3807-5F5362221D7D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CCFD7891-EDB8-A18D-6FE6-E50AF12C8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937554"/>
              </p:ext>
            </p:extLst>
          </p:nvPr>
        </p:nvGraphicFramePr>
        <p:xfrm>
          <a:off x="2017218" y="1837507"/>
          <a:ext cx="9558898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81EC5B3-BF25-BB4B-E6F0-2755A8D27A47}"/>
              </a:ext>
            </a:extLst>
          </p:cNvPr>
          <p:cNvSpPr/>
          <p:nvPr/>
        </p:nvSpPr>
        <p:spPr>
          <a:xfrm>
            <a:off x="5480116" y="57343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https://wfsahq.org/news/latest-news/world-patient-safety-day-medication-without-harm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9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CB5A2A1-0232-4E8D-4F75-0CC4E9C0FA9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solidFill>
            <a:srgbClr val="993366"/>
          </a:solidFill>
        </p:spPr>
        <p:txBody>
          <a:bodyPr/>
          <a:lstStyle/>
          <a:p>
            <a:r>
              <a:rPr lang="ro-MD" dirty="0"/>
              <a:t>04</a:t>
            </a:r>
            <a:endParaRPr lang="ru-RU" dirty="0"/>
          </a:p>
        </p:txBody>
      </p:sp>
      <p:sp>
        <p:nvSpPr>
          <p:cNvPr id="5" name="Google Shape;329;p36">
            <a:extLst>
              <a:ext uri="{FF2B5EF4-FFF2-40B4-BE49-F238E27FC236}">
                <a16:creationId xmlns="" xmlns:a16="http://schemas.microsoft.com/office/drawing/2014/main" id="{331E4220-EE8A-A52A-5372-6D35F24346F4}"/>
              </a:ext>
            </a:extLst>
          </p:cNvPr>
          <p:cNvSpPr txBox="1">
            <a:spLocks/>
          </p:cNvSpPr>
          <p:nvPr/>
        </p:nvSpPr>
        <p:spPr>
          <a:xfrm>
            <a:off x="2252069" y="620200"/>
            <a:ext cx="8948066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6667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r>
              <a:rPr lang="ro-MD" sz="4000" b="1" kern="0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Prevenirea </a:t>
            </a:r>
            <a:r>
              <a:rPr lang="en-US" sz="4000" b="1" kern="0" dirty="0" err="1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erorilor</a:t>
            </a:r>
            <a:r>
              <a:rPr lang="en-US" sz="4000" b="1" kern="0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medica</a:t>
            </a:r>
            <a:r>
              <a:rPr lang="ro-MD" sz="4000" b="1" kern="0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4000" b="1" kern="0" dirty="0" err="1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ro-MD" sz="4000" b="1" kern="0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kern="0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="" xmlns:a16="http://schemas.microsoft.com/office/drawing/2014/main" id="{8C96C338-168F-8F55-3414-05841F585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692172"/>
              </p:ext>
            </p:extLst>
          </p:nvPr>
        </p:nvGraphicFramePr>
        <p:xfrm>
          <a:off x="1509600" y="1742600"/>
          <a:ext cx="8430331" cy="409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59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CB5A2A1-0232-4E8D-4F75-0CC4E9C0FA9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solidFill>
            <a:srgbClr val="993366"/>
          </a:solidFill>
        </p:spPr>
        <p:txBody>
          <a:bodyPr/>
          <a:lstStyle/>
          <a:p>
            <a:r>
              <a:rPr lang="ro-MD" dirty="0"/>
              <a:t>04</a:t>
            </a:r>
            <a:endParaRPr lang="ru-RU" dirty="0"/>
          </a:p>
        </p:txBody>
      </p:sp>
      <p:sp>
        <p:nvSpPr>
          <p:cNvPr id="5" name="Google Shape;329;p36">
            <a:extLst>
              <a:ext uri="{FF2B5EF4-FFF2-40B4-BE49-F238E27FC236}">
                <a16:creationId xmlns="" xmlns:a16="http://schemas.microsoft.com/office/drawing/2014/main" id="{331E4220-EE8A-A52A-5372-6D35F24346F4}"/>
              </a:ext>
            </a:extLst>
          </p:cNvPr>
          <p:cNvSpPr txBox="1">
            <a:spLocks/>
          </p:cNvSpPr>
          <p:nvPr/>
        </p:nvSpPr>
        <p:spPr>
          <a:xfrm>
            <a:off x="2252069" y="620200"/>
            <a:ext cx="8948066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6667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gtree Black"/>
              <a:buNone/>
              <a:defRPr sz="48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r>
              <a:rPr lang="ro-MD" sz="4000" b="1" kern="0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Prevenirea </a:t>
            </a:r>
            <a:r>
              <a:rPr lang="en-US" sz="4000" b="1" kern="0" dirty="0" err="1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erorilor</a:t>
            </a:r>
            <a:r>
              <a:rPr lang="en-US" sz="4000" b="1" kern="0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medica</a:t>
            </a:r>
            <a:r>
              <a:rPr lang="ro-MD" sz="4000" b="1" kern="0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4000" b="1" kern="0" dirty="0" err="1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ro-MD" sz="4000" b="1" kern="0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kern="0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A9F809FF-13B8-2AF1-AF67-1D3B4CB6E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567824"/>
              </p:ext>
            </p:extLst>
          </p:nvPr>
        </p:nvGraphicFramePr>
        <p:xfrm>
          <a:off x="991865" y="1463040"/>
          <a:ext cx="10084967" cy="4351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2902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8"/>
          <p:cNvSpPr txBox="1">
            <a:spLocks noGrp="1"/>
          </p:cNvSpPr>
          <p:nvPr>
            <p:ph type="title"/>
          </p:nvPr>
        </p:nvSpPr>
        <p:spPr>
          <a:xfrm>
            <a:off x="769610" y="491030"/>
            <a:ext cx="10281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o-MD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Măsuri de siguranță în administrarea</a:t>
            </a:r>
            <a:endParaRPr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4" name="Google Shape;834;p58"/>
          <p:cNvSpPr txBox="1">
            <a:spLocks noGrp="1"/>
          </p:cNvSpPr>
          <p:nvPr>
            <p:ph type="subTitle" idx="1"/>
          </p:nvPr>
        </p:nvSpPr>
        <p:spPr>
          <a:xfrm>
            <a:off x="560070" y="1254630"/>
            <a:ext cx="5737860" cy="51123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9700" indent="0">
              <a:buNone/>
            </a:pPr>
            <a:r>
              <a:rPr lang="ro-MD" sz="28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 verifică: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expirării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fiecărui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medicament</a:t>
            </a:r>
            <a:r>
              <a:rPr lang="ro-MD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medicaţia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prescrisă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eliberata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farmacie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o-MD" sz="2400" b="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eventualele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alergii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medicamentoase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o-MD" sz="2400" b="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starea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pacientului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semne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vitale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constien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</a:t>
            </a:r>
            <a:endParaRPr lang="ro-MD" sz="2400" b="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pacientul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nghi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medica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administrare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orala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ro-MD" sz="2400" b="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ondi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iile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</a:t>
            </a:r>
            <a:r>
              <a:rPr lang="ro-MD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strare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caldura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lumina)</a:t>
            </a:r>
            <a:endParaRPr lang="ro-MD" sz="2400" b="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endParaRPr lang="ro-MD" sz="2400" b="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5C2D3A-F94F-6A0E-330E-398D2F2614DC}"/>
              </a:ext>
            </a:extLst>
          </p:cNvPr>
          <p:cNvSpPr txBox="1"/>
          <p:nvPr/>
        </p:nvSpPr>
        <p:spPr>
          <a:xfrm>
            <a:off x="6717464" y="1150679"/>
            <a:ext cx="469909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>
              <a:buNone/>
            </a:pPr>
            <a:endParaRPr lang="ro-MD" sz="1800" b="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2600" indent="-342900">
              <a:buFont typeface="Wingdings" panose="05000000000000000000" pitchFamily="2" charset="2"/>
              <a:buChar char="ü"/>
            </a:pP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Monitorizarea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timpul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dup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adminstrarea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ro-MD" sz="2400" b="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endParaRPr lang="ro-MD" sz="2400" b="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2600" indent="-342900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</a:t>
            </a:r>
            <a:r>
              <a:rPr lang="ro-MD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se las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ndem</a:t>
            </a:r>
            <a:r>
              <a:rPr lang="ro-MD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altor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</a:t>
            </a:r>
            <a:r>
              <a:rPr lang="ro-MD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lang="ro-MD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ro-MD" sz="2400" dirty="0">
              <a:solidFill>
                <a:srgbClr val="44444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endParaRPr lang="ro-MD" sz="2400" b="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2600" indent="-342900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asigur</a:t>
            </a:r>
            <a:r>
              <a:rPr lang="ro-MD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metodele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asepsie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indiferent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administrare</a:t>
            </a:r>
            <a:endParaRPr lang="ro-MD" sz="2400" b="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"/>
            <a:endParaRPr lang="ro-MD" sz="2400" b="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82600" indent="-342900">
              <a:buFont typeface="Wingdings" panose="05000000000000000000" pitchFamily="2" charset="2"/>
              <a:buChar char="ü"/>
            </a:pP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Standardizarea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</a:t>
            </a:r>
            <a:r>
              <a:rPr lang="ro-MD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rii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imii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greut</a:t>
            </a:r>
            <a:r>
              <a:rPr lang="ro-MD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</a:t>
            </a:r>
            <a:endParaRPr lang="ru-RU" sz="24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230A8A7-8900-BD61-4D5A-B6A36CE498D5}"/>
              </a:ext>
            </a:extLst>
          </p:cNvPr>
          <p:cNvSpPr/>
          <p:nvPr/>
        </p:nvSpPr>
        <p:spPr>
          <a:xfrm>
            <a:off x="403860" y="1251960"/>
            <a:ext cx="5692140" cy="5112340"/>
          </a:xfrm>
          <a:prstGeom prst="roundRect">
            <a:avLst/>
          </a:prstGeom>
          <a:noFill/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072B3F86-7623-00BE-9010-0783D9F12112}"/>
              </a:ext>
            </a:extLst>
          </p:cNvPr>
          <p:cNvSpPr/>
          <p:nvPr/>
        </p:nvSpPr>
        <p:spPr>
          <a:xfrm>
            <a:off x="6717464" y="1225349"/>
            <a:ext cx="4806210" cy="5112340"/>
          </a:xfrm>
          <a:prstGeom prst="roundRect">
            <a:avLst/>
          </a:prstGeom>
          <a:noFill/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F40C39-90C9-4136-261D-C67FC2A9C558}"/>
              </a:ext>
            </a:extLst>
          </p:cNvPr>
          <p:cNvSpPr txBox="1"/>
          <p:nvPr/>
        </p:nvSpPr>
        <p:spPr>
          <a:xfrm>
            <a:off x="1643093" y="765428"/>
            <a:ext cx="66613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Evaluarea </a:t>
            </a:r>
            <a:r>
              <a:rPr lang="ro-RO" sz="4000" b="1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corectă </a:t>
            </a:r>
            <a:r>
              <a:rPr lang="ro-RO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riscurilor</a:t>
            </a:r>
            <a:endParaRPr lang="ru-RU" sz="4000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4E9DE746-B29C-6089-57FD-8A4E09FAF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019997"/>
              </p:ext>
            </p:extLst>
          </p:nvPr>
        </p:nvGraphicFramePr>
        <p:xfrm>
          <a:off x="1120140" y="1451610"/>
          <a:ext cx="9338309" cy="452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5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4;p57">
            <a:extLst>
              <a:ext uri="{FF2B5EF4-FFF2-40B4-BE49-F238E27FC236}">
                <a16:creationId xmlns="" xmlns:a16="http://schemas.microsoft.com/office/drawing/2014/main" id="{55B0CECB-E7E6-6585-DE10-797FF48C49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4359" y="426308"/>
            <a:ext cx="10016921" cy="150414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Rolul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asistentelor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medicale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prevenirea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erorilor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</a:t>
            </a:r>
            <a:r>
              <a:rPr lang="ro-RO" sz="4000" b="1" dirty="0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4000" b="1" dirty="0" err="1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endParaRPr lang="en-US"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" name="Рукописный ввод 46">
                <a:extLst>
                  <a:ext uri="{FF2B5EF4-FFF2-40B4-BE49-F238E27FC236}">
                    <a16:creationId xmlns="" xmlns:a16="http://schemas.microsoft.com/office/drawing/2014/main" id="{D026920B-1F9D-CD0C-C580-AEEC3BCCB246}"/>
                  </a:ext>
                </a:extLst>
              </p14:cNvPr>
              <p14:cNvContentPartPr/>
              <p14:nvPr/>
            </p14:nvContentPartPr>
            <p14:xfrm>
              <a:off x="-2023380" y="582930"/>
              <a:ext cx="360" cy="360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D026920B-1F9D-CD0C-C580-AEEC3BCCB2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032380" y="57393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F499D3-184C-75D0-0616-9511CF149221}"/>
              </a:ext>
            </a:extLst>
          </p:cNvPr>
          <p:cNvSpPr txBox="1"/>
          <p:nvPr/>
        </p:nvSpPr>
        <p:spPr>
          <a:xfrm>
            <a:off x="7692390" y="2078336"/>
            <a:ext cx="34061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ln w="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Competența asistentei medicale este foarte importantă, deoarece </a:t>
            </a:r>
            <a:r>
              <a:rPr lang="ro-RO" sz="2400" b="1" dirty="0">
                <a:ln w="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viața unui pacient depinde de ea</a:t>
            </a:r>
            <a:r>
              <a:rPr lang="ro-RO" sz="2400" dirty="0">
                <a:ln w="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MD" sz="2400" dirty="0">
              <a:ln w="0">
                <a:noFill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1CB830F-59D7-B94D-C6B6-FF9CFE6F1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483" y="2078336"/>
            <a:ext cx="6541757" cy="3350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514673-D6AA-C04C-1C10-4D27856814B5}"/>
              </a:ext>
            </a:extLst>
          </p:cNvPr>
          <p:cNvSpPr txBox="1"/>
          <p:nvPr/>
        </p:nvSpPr>
        <p:spPr>
          <a:xfrm>
            <a:off x="7366443" y="5576877"/>
            <a:ext cx="4514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https://www.researchgate.net/figure/Highly-reported-nursing-errors-in-the-literature_fig1_289527058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B59485-8F21-9286-E74C-044CABFEA4C4}"/>
              </a:ext>
            </a:extLst>
          </p:cNvPr>
          <p:cNvSpPr/>
          <p:nvPr/>
        </p:nvSpPr>
        <p:spPr>
          <a:xfrm>
            <a:off x="7669530" y="2078336"/>
            <a:ext cx="3429000" cy="20136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2">
            <a:extLst>
              <a:ext uri="{FF2B5EF4-FFF2-40B4-BE49-F238E27FC236}">
                <a16:creationId xmlns="" xmlns:a16="http://schemas.microsoft.com/office/drawing/2014/main" id="{8CB5A2A1-0232-4E8D-4F75-0CC4E9C0FA93}"/>
              </a:ext>
            </a:extLst>
          </p:cNvPr>
          <p:cNvSpPr txBox="1">
            <a:spLocks/>
          </p:cNvSpPr>
          <p:nvPr/>
        </p:nvSpPr>
        <p:spPr>
          <a:xfrm>
            <a:off x="399930" y="369158"/>
            <a:ext cx="1099200" cy="9400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r>
              <a:rPr lang="ro-MD" sz="4000" kern="0" dirty="0" smtClean="0">
                <a:solidFill>
                  <a:schemeClr val="bg1"/>
                </a:solidFill>
              </a:rPr>
              <a:t>05</a:t>
            </a:r>
            <a:endParaRPr lang="ru-RU" sz="4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57"/>
          <p:cNvSpPr/>
          <p:nvPr/>
        </p:nvSpPr>
        <p:spPr>
          <a:xfrm>
            <a:off x="6151767" y="3855967"/>
            <a:ext cx="688400" cy="68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1" name="Google Shape;791;p57"/>
          <p:cNvSpPr/>
          <p:nvPr/>
        </p:nvSpPr>
        <p:spPr>
          <a:xfrm>
            <a:off x="6151767" y="1765817"/>
            <a:ext cx="688400" cy="68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2" name="Google Shape;792;p57"/>
          <p:cNvSpPr/>
          <p:nvPr/>
        </p:nvSpPr>
        <p:spPr>
          <a:xfrm>
            <a:off x="1650367" y="3855967"/>
            <a:ext cx="688400" cy="68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3" name="Google Shape;793;p57"/>
          <p:cNvSpPr/>
          <p:nvPr/>
        </p:nvSpPr>
        <p:spPr>
          <a:xfrm>
            <a:off x="1650367" y="1765817"/>
            <a:ext cx="688400" cy="68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4" name="Google Shape;794;p57"/>
          <p:cNvSpPr txBox="1">
            <a:spLocks noGrp="1"/>
          </p:cNvSpPr>
          <p:nvPr>
            <p:ph type="title"/>
          </p:nvPr>
        </p:nvSpPr>
        <p:spPr>
          <a:xfrm>
            <a:off x="1864360" y="426308"/>
            <a:ext cx="9691370" cy="150414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Rolul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asistentelor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medicale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prevenirea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erorilor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</a:t>
            </a:r>
            <a:r>
              <a:rPr lang="ro-RO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4000" b="1" dirty="0" err="1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endParaRPr lang="en-US"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5" name="Google Shape;795;p57"/>
          <p:cNvSpPr txBox="1">
            <a:spLocks noGrp="1"/>
          </p:cNvSpPr>
          <p:nvPr>
            <p:ph type="subTitle" idx="1"/>
          </p:nvPr>
        </p:nvSpPr>
        <p:spPr>
          <a:xfrm>
            <a:off x="2369078" y="1927949"/>
            <a:ext cx="3583200" cy="12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o-M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Transmiterea clara a informațiilor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6" name="Google Shape;796;p57"/>
          <p:cNvSpPr txBox="1">
            <a:spLocks noGrp="1"/>
          </p:cNvSpPr>
          <p:nvPr>
            <p:ph type="subTitle" idx="2"/>
          </p:nvPr>
        </p:nvSpPr>
        <p:spPr>
          <a:xfrm>
            <a:off x="7109100" y="1846817"/>
            <a:ext cx="3583200" cy="12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o-M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Raportarea corecta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7" name="Google Shape;797;p57"/>
          <p:cNvSpPr txBox="1">
            <a:spLocks noGrp="1"/>
          </p:cNvSpPr>
          <p:nvPr>
            <p:ph type="subTitle" idx="3"/>
          </p:nvPr>
        </p:nvSpPr>
        <p:spPr>
          <a:xfrm>
            <a:off x="2369078" y="3973731"/>
            <a:ext cx="3583200" cy="12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o-M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Cooperearea in actualizarea protocoalelor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" name="Google Shape;798;p57"/>
          <p:cNvSpPr txBox="1">
            <a:spLocks noGrp="1"/>
          </p:cNvSpPr>
          <p:nvPr>
            <p:ph type="subTitle" idx="4"/>
          </p:nvPr>
        </p:nvSpPr>
        <p:spPr>
          <a:xfrm>
            <a:off x="7039656" y="3936967"/>
            <a:ext cx="3583200" cy="12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o-MD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Partajarea cunoștințelor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03" name="Google Shape;803;p57"/>
          <p:cNvGrpSpPr/>
          <p:nvPr/>
        </p:nvGrpSpPr>
        <p:grpSpPr>
          <a:xfrm>
            <a:off x="6266667" y="4015468"/>
            <a:ext cx="458600" cy="369433"/>
            <a:chOff x="4735263" y="2554500"/>
            <a:chExt cx="343950" cy="277075"/>
          </a:xfrm>
        </p:grpSpPr>
        <p:sp>
          <p:nvSpPr>
            <p:cNvPr id="804" name="Google Shape;804;p57"/>
            <p:cNvSpPr/>
            <p:nvPr/>
          </p:nvSpPr>
          <p:spPr>
            <a:xfrm>
              <a:off x="4942588" y="2603450"/>
              <a:ext cx="92800" cy="15150"/>
            </a:xfrm>
            <a:custGeom>
              <a:avLst/>
              <a:gdLst/>
              <a:ahLst/>
              <a:cxnLst/>
              <a:rect l="l" t="t" r="r" b="b"/>
              <a:pathLst>
                <a:path w="3712" h="606" extrusionOk="0">
                  <a:moveTo>
                    <a:pt x="339" y="1"/>
                  </a:moveTo>
                  <a:cubicBezTo>
                    <a:pt x="165" y="1"/>
                    <a:pt x="1" y="175"/>
                    <a:pt x="42" y="349"/>
                  </a:cubicBezTo>
                  <a:cubicBezTo>
                    <a:pt x="83" y="472"/>
                    <a:pt x="216" y="605"/>
                    <a:pt x="339" y="605"/>
                  </a:cubicBezTo>
                  <a:lnTo>
                    <a:pt x="3414" y="605"/>
                  </a:lnTo>
                  <a:cubicBezTo>
                    <a:pt x="3589" y="605"/>
                    <a:pt x="3712" y="431"/>
                    <a:pt x="3671" y="257"/>
                  </a:cubicBezTo>
                  <a:cubicBezTo>
                    <a:pt x="3671" y="93"/>
                    <a:pt x="3548" y="1"/>
                    <a:pt x="3373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5" name="Google Shape;805;p57"/>
            <p:cNvSpPr/>
            <p:nvPr/>
          </p:nvSpPr>
          <p:spPr>
            <a:xfrm>
              <a:off x="4833663" y="2652650"/>
              <a:ext cx="38475" cy="14900"/>
            </a:xfrm>
            <a:custGeom>
              <a:avLst/>
              <a:gdLst/>
              <a:ahLst/>
              <a:cxnLst/>
              <a:rect l="l" t="t" r="r" b="b"/>
              <a:pathLst>
                <a:path w="1539" h="596" extrusionOk="0">
                  <a:moveTo>
                    <a:pt x="339" y="1"/>
                  </a:moveTo>
                  <a:cubicBezTo>
                    <a:pt x="124" y="1"/>
                    <a:pt x="1" y="175"/>
                    <a:pt x="42" y="339"/>
                  </a:cubicBezTo>
                  <a:cubicBezTo>
                    <a:pt x="42" y="472"/>
                    <a:pt x="165" y="596"/>
                    <a:pt x="339" y="596"/>
                  </a:cubicBezTo>
                  <a:lnTo>
                    <a:pt x="1190" y="596"/>
                  </a:lnTo>
                  <a:cubicBezTo>
                    <a:pt x="1364" y="596"/>
                    <a:pt x="1538" y="431"/>
                    <a:pt x="1497" y="257"/>
                  </a:cubicBezTo>
                  <a:cubicBezTo>
                    <a:pt x="1446" y="83"/>
                    <a:pt x="1323" y="1"/>
                    <a:pt x="1190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6" name="Google Shape;806;p57"/>
            <p:cNvSpPr/>
            <p:nvPr/>
          </p:nvSpPr>
          <p:spPr>
            <a:xfrm>
              <a:off x="4942588" y="2652650"/>
              <a:ext cx="92800" cy="14900"/>
            </a:xfrm>
            <a:custGeom>
              <a:avLst/>
              <a:gdLst/>
              <a:ahLst/>
              <a:cxnLst/>
              <a:rect l="l" t="t" r="r" b="b"/>
              <a:pathLst>
                <a:path w="3712" h="596" extrusionOk="0">
                  <a:moveTo>
                    <a:pt x="339" y="1"/>
                  </a:moveTo>
                  <a:cubicBezTo>
                    <a:pt x="165" y="1"/>
                    <a:pt x="1" y="175"/>
                    <a:pt x="42" y="339"/>
                  </a:cubicBezTo>
                  <a:cubicBezTo>
                    <a:pt x="83" y="472"/>
                    <a:pt x="216" y="596"/>
                    <a:pt x="339" y="596"/>
                  </a:cubicBezTo>
                  <a:lnTo>
                    <a:pt x="3414" y="596"/>
                  </a:lnTo>
                  <a:cubicBezTo>
                    <a:pt x="3589" y="596"/>
                    <a:pt x="3712" y="431"/>
                    <a:pt x="3671" y="257"/>
                  </a:cubicBezTo>
                  <a:cubicBezTo>
                    <a:pt x="3671" y="83"/>
                    <a:pt x="3548" y="1"/>
                    <a:pt x="337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7" name="Google Shape;807;p57"/>
            <p:cNvSpPr/>
            <p:nvPr/>
          </p:nvSpPr>
          <p:spPr>
            <a:xfrm>
              <a:off x="4942588" y="2701875"/>
              <a:ext cx="92800" cy="14875"/>
            </a:xfrm>
            <a:custGeom>
              <a:avLst/>
              <a:gdLst/>
              <a:ahLst/>
              <a:cxnLst/>
              <a:rect l="l" t="t" r="r" b="b"/>
              <a:pathLst>
                <a:path w="3712" h="595" extrusionOk="0">
                  <a:moveTo>
                    <a:pt x="339" y="0"/>
                  </a:moveTo>
                  <a:cubicBezTo>
                    <a:pt x="165" y="0"/>
                    <a:pt x="1" y="164"/>
                    <a:pt x="42" y="338"/>
                  </a:cubicBezTo>
                  <a:cubicBezTo>
                    <a:pt x="83" y="513"/>
                    <a:pt x="216" y="595"/>
                    <a:pt x="339" y="595"/>
                  </a:cubicBezTo>
                  <a:lnTo>
                    <a:pt x="3414" y="595"/>
                  </a:lnTo>
                  <a:cubicBezTo>
                    <a:pt x="3589" y="595"/>
                    <a:pt x="3712" y="472"/>
                    <a:pt x="3671" y="256"/>
                  </a:cubicBezTo>
                  <a:cubicBezTo>
                    <a:pt x="3671" y="123"/>
                    <a:pt x="3548" y="0"/>
                    <a:pt x="3373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8" name="Google Shape;808;p57"/>
            <p:cNvSpPr/>
            <p:nvPr/>
          </p:nvSpPr>
          <p:spPr>
            <a:xfrm>
              <a:off x="4735263" y="2554500"/>
              <a:ext cx="343950" cy="277075"/>
            </a:xfrm>
            <a:custGeom>
              <a:avLst/>
              <a:gdLst/>
              <a:ahLst/>
              <a:cxnLst/>
              <a:rect l="l" t="t" r="r" b="b"/>
              <a:pathLst>
                <a:path w="13758" h="11083" extrusionOk="0">
                  <a:moveTo>
                    <a:pt x="1753" y="595"/>
                  </a:moveTo>
                  <a:lnTo>
                    <a:pt x="1753" y="8069"/>
                  </a:lnTo>
                  <a:lnTo>
                    <a:pt x="605" y="8069"/>
                  </a:lnTo>
                  <a:lnTo>
                    <a:pt x="605" y="595"/>
                  </a:lnTo>
                  <a:close/>
                  <a:moveTo>
                    <a:pt x="5126" y="595"/>
                  </a:moveTo>
                  <a:cubicBezTo>
                    <a:pt x="5690" y="595"/>
                    <a:pt x="6243" y="851"/>
                    <a:pt x="6582" y="1282"/>
                  </a:cubicBezTo>
                  <a:lnTo>
                    <a:pt x="6582" y="8540"/>
                  </a:lnTo>
                  <a:cubicBezTo>
                    <a:pt x="6151" y="8243"/>
                    <a:pt x="5639" y="8069"/>
                    <a:pt x="5126" y="8069"/>
                  </a:cubicBezTo>
                  <a:lnTo>
                    <a:pt x="4101" y="8069"/>
                  </a:lnTo>
                  <a:lnTo>
                    <a:pt x="4101" y="6449"/>
                  </a:lnTo>
                  <a:cubicBezTo>
                    <a:pt x="4152" y="6490"/>
                    <a:pt x="4193" y="6490"/>
                    <a:pt x="4234" y="6490"/>
                  </a:cubicBezTo>
                  <a:lnTo>
                    <a:pt x="5126" y="6490"/>
                  </a:lnTo>
                  <a:cubicBezTo>
                    <a:pt x="5259" y="6490"/>
                    <a:pt x="5382" y="6408"/>
                    <a:pt x="5433" y="6233"/>
                  </a:cubicBezTo>
                  <a:cubicBezTo>
                    <a:pt x="5433" y="6059"/>
                    <a:pt x="5300" y="5895"/>
                    <a:pt x="5126" y="5895"/>
                  </a:cubicBezTo>
                  <a:lnTo>
                    <a:pt x="4234" y="5895"/>
                  </a:lnTo>
                  <a:cubicBezTo>
                    <a:pt x="4193" y="5895"/>
                    <a:pt x="4152" y="5936"/>
                    <a:pt x="4101" y="5936"/>
                  </a:cubicBezTo>
                  <a:lnTo>
                    <a:pt x="4101" y="2522"/>
                  </a:lnTo>
                  <a:cubicBezTo>
                    <a:pt x="4152" y="2522"/>
                    <a:pt x="4193" y="2563"/>
                    <a:pt x="4234" y="2563"/>
                  </a:cubicBezTo>
                  <a:lnTo>
                    <a:pt x="5126" y="2563"/>
                  </a:lnTo>
                  <a:cubicBezTo>
                    <a:pt x="5259" y="2563"/>
                    <a:pt x="5382" y="2430"/>
                    <a:pt x="5433" y="2307"/>
                  </a:cubicBezTo>
                  <a:cubicBezTo>
                    <a:pt x="5433" y="2133"/>
                    <a:pt x="5300" y="1959"/>
                    <a:pt x="5126" y="1959"/>
                  </a:cubicBezTo>
                  <a:lnTo>
                    <a:pt x="4234" y="1959"/>
                  </a:lnTo>
                  <a:cubicBezTo>
                    <a:pt x="4193" y="1959"/>
                    <a:pt x="4152" y="1959"/>
                    <a:pt x="4101" y="2010"/>
                  </a:cubicBezTo>
                  <a:lnTo>
                    <a:pt x="4101" y="595"/>
                  </a:lnTo>
                  <a:close/>
                  <a:moveTo>
                    <a:pt x="13163" y="595"/>
                  </a:moveTo>
                  <a:lnTo>
                    <a:pt x="13163" y="8069"/>
                  </a:lnTo>
                  <a:lnTo>
                    <a:pt x="8632" y="8069"/>
                  </a:lnTo>
                  <a:cubicBezTo>
                    <a:pt x="8119" y="8069"/>
                    <a:pt x="7607" y="8243"/>
                    <a:pt x="7176" y="8540"/>
                  </a:cubicBezTo>
                  <a:lnTo>
                    <a:pt x="7176" y="1282"/>
                  </a:lnTo>
                  <a:cubicBezTo>
                    <a:pt x="7525" y="851"/>
                    <a:pt x="8078" y="595"/>
                    <a:pt x="8632" y="595"/>
                  </a:cubicBezTo>
                  <a:close/>
                  <a:moveTo>
                    <a:pt x="1753" y="8673"/>
                  </a:moveTo>
                  <a:lnTo>
                    <a:pt x="1753" y="9606"/>
                  </a:lnTo>
                  <a:lnTo>
                    <a:pt x="605" y="9606"/>
                  </a:lnTo>
                  <a:lnTo>
                    <a:pt x="605" y="8673"/>
                  </a:lnTo>
                  <a:close/>
                  <a:moveTo>
                    <a:pt x="5126" y="8673"/>
                  </a:moveTo>
                  <a:cubicBezTo>
                    <a:pt x="5556" y="8673"/>
                    <a:pt x="5987" y="8837"/>
                    <a:pt x="6325" y="9094"/>
                  </a:cubicBezTo>
                  <a:cubicBezTo>
                    <a:pt x="6110" y="9227"/>
                    <a:pt x="5946" y="9391"/>
                    <a:pt x="5813" y="9606"/>
                  </a:cubicBezTo>
                  <a:lnTo>
                    <a:pt x="4101" y="9606"/>
                  </a:lnTo>
                  <a:lnTo>
                    <a:pt x="4101" y="8673"/>
                  </a:lnTo>
                  <a:close/>
                  <a:moveTo>
                    <a:pt x="13163" y="8673"/>
                  </a:moveTo>
                  <a:lnTo>
                    <a:pt x="13163" y="9606"/>
                  </a:lnTo>
                  <a:lnTo>
                    <a:pt x="7945" y="9606"/>
                  </a:lnTo>
                  <a:cubicBezTo>
                    <a:pt x="7822" y="9391"/>
                    <a:pt x="7648" y="9227"/>
                    <a:pt x="7433" y="9094"/>
                  </a:cubicBezTo>
                  <a:cubicBezTo>
                    <a:pt x="7781" y="8837"/>
                    <a:pt x="8201" y="8673"/>
                    <a:pt x="8632" y="8673"/>
                  </a:cubicBezTo>
                  <a:close/>
                  <a:moveTo>
                    <a:pt x="3506" y="595"/>
                  </a:moveTo>
                  <a:lnTo>
                    <a:pt x="3506" y="10211"/>
                  </a:lnTo>
                  <a:lnTo>
                    <a:pt x="3127" y="9904"/>
                  </a:lnTo>
                  <a:cubicBezTo>
                    <a:pt x="3076" y="9863"/>
                    <a:pt x="2994" y="9821"/>
                    <a:pt x="2953" y="9821"/>
                  </a:cubicBezTo>
                  <a:cubicBezTo>
                    <a:pt x="2871" y="9821"/>
                    <a:pt x="2819" y="9863"/>
                    <a:pt x="2778" y="9904"/>
                  </a:cubicBezTo>
                  <a:lnTo>
                    <a:pt x="2358" y="10211"/>
                  </a:lnTo>
                  <a:lnTo>
                    <a:pt x="2358" y="595"/>
                  </a:lnTo>
                  <a:close/>
                  <a:moveTo>
                    <a:pt x="308" y="1"/>
                  </a:moveTo>
                  <a:cubicBezTo>
                    <a:pt x="133" y="1"/>
                    <a:pt x="0" y="124"/>
                    <a:pt x="0" y="298"/>
                  </a:cubicBezTo>
                  <a:lnTo>
                    <a:pt x="0" y="8366"/>
                  </a:lnTo>
                  <a:lnTo>
                    <a:pt x="0" y="9904"/>
                  </a:lnTo>
                  <a:cubicBezTo>
                    <a:pt x="0" y="10078"/>
                    <a:pt x="133" y="10211"/>
                    <a:pt x="308" y="10211"/>
                  </a:cubicBezTo>
                  <a:lnTo>
                    <a:pt x="1753" y="10211"/>
                  </a:lnTo>
                  <a:lnTo>
                    <a:pt x="1753" y="10765"/>
                  </a:lnTo>
                  <a:cubicBezTo>
                    <a:pt x="1753" y="10847"/>
                    <a:pt x="1794" y="10929"/>
                    <a:pt x="1886" y="11021"/>
                  </a:cubicBezTo>
                  <a:cubicBezTo>
                    <a:pt x="1927" y="11062"/>
                    <a:pt x="1992" y="11082"/>
                    <a:pt x="2056" y="11082"/>
                  </a:cubicBezTo>
                  <a:cubicBezTo>
                    <a:pt x="2120" y="11082"/>
                    <a:pt x="2184" y="11062"/>
                    <a:pt x="2225" y="11021"/>
                  </a:cubicBezTo>
                  <a:lnTo>
                    <a:pt x="2953" y="10508"/>
                  </a:lnTo>
                  <a:lnTo>
                    <a:pt x="3639" y="11021"/>
                  </a:lnTo>
                  <a:cubicBezTo>
                    <a:pt x="3680" y="11062"/>
                    <a:pt x="3762" y="11062"/>
                    <a:pt x="3803" y="11062"/>
                  </a:cubicBezTo>
                  <a:cubicBezTo>
                    <a:pt x="3844" y="11062"/>
                    <a:pt x="3937" y="11062"/>
                    <a:pt x="3978" y="11021"/>
                  </a:cubicBezTo>
                  <a:cubicBezTo>
                    <a:pt x="4060" y="10980"/>
                    <a:pt x="4101" y="10888"/>
                    <a:pt x="4101" y="10765"/>
                  </a:cubicBezTo>
                  <a:lnTo>
                    <a:pt x="4101" y="10211"/>
                  </a:lnTo>
                  <a:lnTo>
                    <a:pt x="5987" y="10211"/>
                  </a:lnTo>
                  <a:cubicBezTo>
                    <a:pt x="6110" y="10211"/>
                    <a:pt x="6243" y="10119"/>
                    <a:pt x="6284" y="9996"/>
                  </a:cubicBezTo>
                  <a:cubicBezTo>
                    <a:pt x="6366" y="9739"/>
                    <a:pt x="6623" y="9565"/>
                    <a:pt x="6879" y="9565"/>
                  </a:cubicBezTo>
                  <a:cubicBezTo>
                    <a:pt x="7135" y="9565"/>
                    <a:pt x="7350" y="9698"/>
                    <a:pt x="7433" y="9955"/>
                  </a:cubicBezTo>
                  <a:lnTo>
                    <a:pt x="7484" y="9996"/>
                  </a:lnTo>
                  <a:cubicBezTo>
                    <a:pt x="7525" y="10119"/>
                    <a:pt x="7607" y="10211"/>
                    <a:pt x="7740" y="10211"/>
                  </a:cubicBezTo>
                  <a:lnTo>
                    <a:pt x="13460" y="10211"/>
                  </a:lnTo>
                  <a:cubicBezTo>
                    <a:pt x="13635" y="10211"/>
                    <a:pt x="13758" y="10078"/>
                    <a:pt x="13758" y="9904"/>
                  </a:cubicBezTo>
                  <a:lnTo>
                    <a:pt x="13758" y="8366"/>
                  </a:lnTo>
                  <a:lnTo>
                    <a:pt x="13758" y="8161"/>
                  </a:lnTo>
                  <a:lnTo>
                    <a:pt x="13758" y="298"/>
                  </a:lnTo>
                  <a:cubicBezTo>
                    <a:pt x="13758" y="124"/>
                    <a:pt x="13635" y="1"/>
                    <a:pt x="13460" y="1"/>
                  </a:cubicBezTo>
                  <a:lnTo>
                    <a:pt x="8632" y="1"/>
                  </a:lnTo>
                  <a:cubicBezTo>
                    <a:pt x="7996" y="1"/>
                    <a:pt x="7350" y="257"/>
                    <a:pt x="6879" y="728"/>
                  </a:cubicBezTo>
                  <a:cubicBezTo>
                    <a:pt x="6407" y="257"/>
                    <a:pt x="5772" y="1"/>
                    <a:pt x="512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09" name="Google Shape;809;p57"/>
          <p:cNvGrpSpPr/>
          <p:nvPr/>
        </p:nvGrpSpPr>
        <p:grpSpPr>
          <a:xfrm>
            <a:off x="1765245" y="1880600"/>
            <a:ext cx="458633" cy="458800"/>
            <a:chOff x="1003188" y="1986175"/>
            <a:chExt cx="343975" cy="344100"/>
          </a:xfrm>
        </p:grpSpPr>
        <p:sp>
          <p:nvSpPr>
            <p:cNvPr id="810" name="Google Shape;810;p57"/>
            <p:cNvSpPr/>
            <p:nvPr/>
          </p:nvSpPr>
          <p:spPr>
            <a:xfrm>
              <a:off x="1090863" y="1986175"/>
              <a:ext cx="168650" cy="173150"/>
            </a:xfrm>
            <a:custGeom>
              <a:avLst/>
              <a:gdLst/>
              <a:ahLst/>
              <a:cxnLst/>
              <a:rect l="l" t="t" r="r" b="b"/>
              <a:pathLst>
                <a:path w="6746" h="6926" extrusionOk="0">
                  <a:moveTo>
                    <a:pt x="1743" y="1503"/>
                  </a:moveTo>
                  <a:cubicBezTo>
                    <a:pt x="2471" y="1503"/>
                    <a:pt x="3075" y="2056"/>
                    <a:pt x="3075" y="2825"/>
                  </a:cubicBezTo>
                  <a:lnTo>
                    <a:pt x="3075" y="3553"/>
                  </a:lnTo>
                  <a:lnTo>
                    <a:pt x="1917" y="3553"/>
                  </a:lnTo>
                  <a:cubicBezTo>
                    <a:pt x="1189" y="3553"/>
                    <a:pt x="595" y="2959"/>
                    <a:pt x="595" y="2231"/>
                  </a:cubicBezTo>
                  <a:lnTo>
                    <a:pt x="595" y="1503"/>
                  </a:lnTo>
                  <a:close/>
                  <a:moveTo>
                    <a:pt x="6151" y="2825"/>
                  </a:moveTo>
                  <a:lnTo>
                    <a:pt x="6151" y="3553"/>
                  </a:lnTo>
                  <a:cubicBezTo>
                    <a:pt x="6151" y="4281"/>
                    <a:pt x="5546" y="4835"/>
                    <a:pt x="4818" y="4835"/>
                  </a:cubicBezTo>
                  <a:lnTo>
                    <a:pt x="3670" y="4835"/>
                  </a:lnTo>
                  <a:lnTo>
                    <a:pt x="3670" y="4107"/>
                  </a:lnTo>
                  <a:cubicBezTo>
                    <a:pt x="3670" y="3379"/>
                    <a:pt x="4265" y="2825"/>
                    <a:pt x="4992" y="2825"/>
                  </a:cubicBezTo>
                  <a:close/>
                  <a:moveTo>
                    <a:pt x="3362" y="0"/>
                  </a:moveTo>
                  <a:cubicBezTo>
                    <a:pt x="3208" y="0"/>
                    <a:pt x="3075" y="156"/>
                    <a:pt x="3075" y="303"/>
                  </a:cubicBezTo>
                  <a:lnTo>
                    <a:pt x="3075" y="1421"/>
                  </a:lnTo>
                  <a:cubicBezTo>
                    <a:pt x="2727" y="1113"/>
                    <a:pt x="2255" y="908"/>
                    <a:pt x="1743" y="908"/>
                  </a:cubicBezTo>
                  <a:lnTo>
                    <a:pt x="297" y="908"/>
                  </a:lnTo>
                  <a:cubicBezTo>
                    <a:pt x="123" y="908"/>
                    <a:pt x="0" y="1031"/>
                    <a:pt x="0" y="1206"/>
                  </a:cubicBezTo>
                  <a:lnTo>
                    <a:pt x="0" y="2231"/>
                  </a:lnTo>
                  <a:cubicBezTo>
                    <a:pt x="0" y="3256"/>
                    <a:pt x="851" y="4107"/>
                    <a:pt x="1917" y="4107"/>
                  </a:cubicBezTo>
                  <a:lnTo>
                    <a:pt x="3075" y="4107"/>
                  </a:lnTo>
                  <a:lnTo>
                    <a:pt x="3075" y="5132"/>
                  </a:lnTo>
                  <a:lnTo>
                    <a:pt x="3075" y="6629"/>
                  </a:lnTo>
                  <a:cubicBezTo>
                    <a:pt x="3075" y="6752"/>
                    <a:pt x="3157" y="6885"/>
                    <a:pt x="3332" y="6926"/>
                  </a:cubicBezTo>
                  <a:cubicBezTo>
                    <a:pt x="3496" y="6926"/>
                    <a:pt x="3670" y="6803"/>
                    <a:pt x="3670" y="6629"/>
                  </a:cubicBezTo>
                  <a:lnTo>
                    <a:pt x="3670" y="5429"/>
                  </a:lnTo>
                  <a:lnTo>
                    <a:pt x="4818" y="5429"/>
                  </a:lnTo>
                  <a:cubicBezTo>
                    <a:pt x="5895" y="5429"/>
                    <a:pt x="6745" y="4578"/>
                    <a:pt x="6745" y="3553"/>
                  </a:cubicBezTo>
                  <a:lnTo>
                    <a:pt x="6745" y="2528"/>
                  </a:lnTo>
                  <a:cubicBezTo>
                    <a:pt x="6745" y="2354"/>
                    <a:pt x="6612" y="2231"/>
                    <a:pt x="6448" y="2231"/>
                  </a:cubicBezTo>
                  <a:lnTo>
                    <a:pt x="4992" y="2231"/>
                  </a:lnTo>
                  <a:cubicBezTo>
                    <a:pt x="4480" y="2231"/>
                    <a:pt x="4008" y="2395"/>
                    <a:pt x="3670" y="2743"/>
                  </a:cubicBezTo>
                  <a:lnTo>
                    <a:pt x="3670" y="303"/>
                  </a:lnTo>
                  <a:cubicBezTo>
                    <a:pt x="3670" y="180"/>
                    <a:pt x="3588" y="6"/>
                    <a:pt x="3414" y="6"/>
                  </a:cubicBezTo>
                  <a:cubicBezTo>
                    <a:pt x="3396" y="2"/>
                    <a:pt x="3379" y="0"/>
                    <a:pt x="3362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1" name="Google Shape;811;p57"/>
            <p:cNvSpPr/>
            <p:nvPr/>
          </p:nvSpPr>
          <p:spPr>
            <a:xfrm>
              <a:off x="1003188" y="2144500"/>
              <a:ext cx="343975" cy="185775"/>
            </a:xfrm>
            <a:custGeom>
              <a:avLst/>
              <a:gdLst/>
              <a:ahLst/>
              <a:cxnLst/>
              <a:rect l="l" t="t" r="r" b="b"/>
              <a:pathLst>
                <a:path w="13759" h="7431" extrusionOk="0">
                  <a:moveTo>
                    <a:pt x="6873" y="584"/>
                  </a:moveTo>
                  <a:cubicBezTo>
                    <a:pt x="7777" y="584"/>
                    <a:pt x="8639" y="1011"/>
                    <a:pt x="9186" y="1751"/>
                  </a:cubicBezTo>
                  <a:cubicBezTo>
                    <a:pt x="9145" y="1751"/>
                    <a:pt x="9145" y="1751"/>
                    <a:pt x="9094" y="1700"/>
                  </a:cubicBezTo>
                  <a:cubicBezTo>
                    <a:pt x="8889" y="1659"/>
                    <a:pt x="8674" y="1577"/>
                    <a:pt x="8376" y="1577"/>
                  </a:cubicBezTo>
                  <a:cubicBezTo>
                    <a:pt x="7772" y="1577"/>
                    <a:pt x="7218" y="1915"/>
                    <a:pt x="6880" y="2387"/>
                  </a:cubicBezTo>
                  <a:cubicBezTo>
                    <a:pt x="6531" y="1915"/>
                    <a:pt x="5978" y="1577"/>
                    <a:pt x="5383" y="1577"/>
                  </a:cubicBezTo>
                  <a:cubicBezTo>
                    <a:pt x="5086" y="1577"/>
                    <a:pt x="4870" y="1659"/>
                    <a:pt x="4655" y="1700"/>
                  </a:cubicBezTo>
                  <a:cubicBezTo>
                    <a:pt x="4614" y="1751"/>
                    <a:pt x="4614" y="1751"/>
                    <a:pt x="4573" y="1751"/>
                  </a:cubicBezTo>
                  <a:cubicBezTo>
                    <a:pt x="4911" y="1280"/>
                    <a:pt x="5424" y="931"/>
                    <a:pt x="5978" y="726"/>
                  </a:cubicBezTo>
                  <a:cubicBezTo>
                    <a:pt x="6274" y="630"/>
                    <a:pt x="6576" y="584"/>
                    <a:pt x="6873" y="584"/>
                  </a:cubicBezTo>
                  <a:close/>
                  <a:moveTo>
                    <a:pt x="5424" y="2172"/>
                  </a:moveTo>
                  <a:cubicBezTo>
                    <a:pt x="6070" y="2172"/>
                    <a:pt x="6582" y="2725"/>
                    <a:pt x="6582" y="3371"/>
                  </a:cubicBezTo>
                  <a:lnTo>
                    <a:pt x="6582" y="4314"/>
                  </a:lnTo>
                  <a:cubicBezTo>
                    <a:pt x="6193" y="4099"/>
                    <a:pt x="5762" y="3966"/>
                    <a:pt x="5301" y="3966"/>
                  </a:cubicBezTo>
                  <a:lnTo>
                    <a:pt x="1026" y="3966"/>
                  </a:lnTo>
                  <a:lnTo>
                    <a:pt x="1026" y="3330"/>
                  </a:lnTo>
                  <a:cubicBezTo>
                    <a:pt x="1026" y="3074"/>
                    <a:pt x="1282" y="2817"/>
                    <a:pt x="1580" y="2817"/>
                  </a:cubicBezTo>
                  <a:cubicBezTo>
                    <a:pt x="2646" y="2817"/>
                    <a:pt x="3712" y="2643"/>
                    <a:pt x="4737" y="2305"/>
                  </a:cubicBezTo>
                  <a:cubicBezTo>
                    <a:pt x="4788" y="2305"/>
                    <a:pt x="4829" y="2305"/>
                    <a:pt x="4829" y="2264"/>
                  </a:cubicBezTo>
                  <a:cubicBezTo>
                    <a:pt x="5045" y="2213"/>
                    <a:pt x="5168" y="2172"/>
                    <a:pt x="5424" y="2172"/>
                  </a:cubicBezTo>
                  <a:close/>
                  <a:moveTo>
                    <a:pt x="8325" y="2172"/>
                  </a:moveTo>
                  <a:cubicBezTo>
                    <a:pt x="8581" y="2172"/>
                    <a:pt x="8715" y="2213"/>
                    <a:pt x="8930" y="2264"/>
                  </a:cubicBezTo>
                  <a:cubicBezTo>
                    <a:pt x="8930" y="2305"/>
                    <a:pt x="8971" y="2305"/>
                    <a:pt x="9012" y="2305"/>
                  </a:cubicBezTo>
                  <a:cubicBezTo>
                    <a:pt x="10037" y="2643"/>
                    <a:pt x="11103" y="2817"/>
                    <a:pt x="12170" y="2817"/>
                  </a:cubicBezTo>
                  <a:cubicBezTo>
                    <a:pt x="12477" y="2817"/>
                    <a:pt x="12733" y="3074"/>
                    <a:pt x="12733" y="3330"/>
                  </a:cubicBezTo>
                  <a:lnTo>
                    <a:pt x="12733" y="3966"/>
                  </a:lnTo>
                  <a:lnTo>
                    <a:pt x="8458" y="3966"/>
                  </a:lnTo>
                  <a:cubicBezTo>
                    <a:pt x="7987" y="3966"/>
                    <a:pt x="7556" y="4099"/>
                    <a:pt x="7177" y="4314"/>
                  </a:cubicBezTo>
                  <a:lnTo>
                    <a:pt x="7177" y="3371"/>
                  </a:lnTo>
                  <a:cubicBezTo>
                    <a:pt x="7177" y="2725"/>
                    <a:pt x="7690" y="2172"/>
                    <a:pt x="8325" y="2172"/>
                  </a:cubicBezTo>
                  <a:close/>
                  <a:moveTo>
                    <a:pt x="13154" y="4570"/>
                  </a:moveTo>
                  <a:lnTo>
                    <a:pt x="13154" y="5719"/>
                  </a:lnTo>
                  <a:lnTo>
                    <a:pt x="8243" y="5719"/>
                  </a:lnTo>
                  <a:cubicBezTo>
                    <a:pt x="7946" y="5719"/>
                    <a:pt x="7690" y="5934"/>
                    <a:pt x="7649" y="6231"/>
                  </a:cubicBezTo>
                  <a:cubicBezTo>
                    <a:pt x="7556" y="6569"/>
                    <a:pt x="7259" y="6826"/>
                    <a:pt x="6880" y="6826"/>
                  </a:cubicBezTo>
                  <a:cubicBezTo>
                    <a:pt x="6490" y="6826"/>
                    <a:pt x="6193" y="6569"/>
                    <a:pt x="6111" y="6231"/>
                  </a:cubicBezTo>
                  <a:cubicBezTo>
                    <a:pt x="6070" y="5934"/>
                    <a:pt x="5814" y="5719"/>
                    <a:pt x="5506" y="5719"/>
                  </a:cubicBezTo>
                  <a:lnTo>
                    <a:pt x="596" y="5719"/>
                  </a:lnTo>
                  <a:lnTo>
                    <a:pt x="596" y="4570"/>
                  </a:lnTo>
                  <a:lnTo>
                    <a:pt x="5301" y="4570"/>
                  </a:lnTo>
                  <a:cubicBezTo>
                    <a:pt x="5814" y="4570"/>
                    <a:pt x="6326" y="4775"/>
                    <a:pt x="6664" y="5124"/>
                  </a:cubicBezTo>
                  <a:cubicBezTo>
                    <a:pt x="6726" y="5186"/>
                    <a:pt x="6800" y="5216"/>
                    <a:pt x="6876" y="5216"/>
                  </a:cubicBezTo>
                  <a:cubicBezTo>
                    <a:pt x="6952" y="5216"/>
                    <a:pt x="7028" y="5186"/>
                    <a:pt x="7095" y="5124"/>
                  </a:cubicBezTo>
                  <a:cubicBezTo>
                    <a:pt x="7474" y="4775"/>
                    <a:pt x="7946" y="4570"/>
                    <a:pt x="8458" y="4570"/>
                  </a:cubicBezTo>
                  <a:close/>
                  <a:moveTo>
                    <a:pt x="6872" y="1"/>
                  </a:moveTo>
                  <a:cubicBezTo>
                    <a:pt x="6513" y="1"/>
                    <a:pt x="6156" y="54"/>
                    <a:pt x="5814" y="162"/>
                  </a:cubicBezTo>
                  <a:cubicBezTo>
                    <a:pt x="4911" y="470"/>
                    <a:pt x="4143" y="1105"/>
                    <a:pt x="3763" y="1956"/>
                  </a:cubicBezTo>
                  <a:cubicBezTo>
                    <a:pt x="3035" y="2131"/>
                    <a:pt x="2308" y="2213"/>
                    <a:pt x="1580" y="2213"/>
                  </a:cubicBezTo>
                  <a:cubicBezTo>
                    <a:pt x="985" y="2213"/>
                    <a:pt x="473" y="2725"/>
                    <a:pt x="473" y="3330"/>
                  </a:cubicBezTo>
                  <a:lnTo>
                    <a:pt x="473" y="3966"/>
                  </a:lnTo>
                  <a:lnTo>
                    <a:pt x="298" y="3966"/>
                  </a:lnTo>
                  <a:cubicBezTo>
                    <a:pt x="124" y="3966"/>
                    <a:pt x="1" y="4099"/>
                    <a:pt x="1" y="4263"/>
                  </a:cubicBezTo>
                  <a:lnTo>
                    <a:pt x="1" y="6016"/>
                  </a:lnTo>
                  <a:cubicBezTo>
                    <a:pt x="1" y="6190"/>
                    <a:pt x="124" y="6313"/>
                    <a:pt x="298" y="6313"/>
                  </a:cubicBezTo>
                  <a:lnTo>
                    <a:pt x="5506" y="6313"/>
                  </a:lnTo>
                  <a:cubicBezTo>
                    <a:pt x="5506" y="6313"/>
                    <a:pt x="5557" y="6313"/>
                    <a:pt x="5557" y="6364"/>
                  </a:cubicBezTo>
                  <a:cubicBezTo>
                    <a:pt x="5680" y="6959"/>
                    <a:pt x="6234" y="7431"/>
                    <a:pt x="6880" y="7431"/>
                  </a:cubicBezTo>
                  <a:cubicBezTo>
                    <a:pt x="7515" y="7431"/>
                    <a:pt x="8069" y="6959"/>
                    <a:pt x="8202" y="6364"/>
                  </a:cubicBezTo>
                  <a:cubicBezTo>
                    <a:pt x="8202" y="6313"/>
                    <a:pt x="8243" y="6313"/>
                    <a:pt x="8243" y="6313"/>
                  </a:cubicBezTo>
                  <a:lnTo>
                    <a:pt x="13451" y="6313"/>
                  </a:lnTo>
                  <a:cubicBezTo>
                    <a:pt x="13625" y="6313"/>
                    <a:pt x="13758" y="6190"/>
                    <a:pt x="13758" y="6016"/>
                  </a:cubicBezTo>
                  <a:lnTo>
                    <a:pt x="13758" y="4263"/>
                  </a:lnTo>
                  <a:cubicBezTo>
                    <a:pt x="13758" y="4099"/>
                    <a:pt x="13625" y="3966"/>
                    <a:pt x="13451" y="3966"/>
                  </a:cubicBezTo>
                  <a:lnTo>
                    <a:pt x="13328" y="3966"/>
                  </a:lnTo>
                  <a:lnTo>
                    <a:pt x="13328" y="3330"/>
                  </a:lnTo>
                  <a:cubicBezTo>
                    <a:pt x="13328" y="2725"/>
                    <a:pt x="12815" y="2213"/>
                    <a:pt x="12221" y="2213"/>
                  </a:cubicBezTo>
                  <a:cubicBezTo>
                    <a:pt x="11452" y="2213"/>
                    <a:pt x="10724" y="2131"/>
                    <a:pt x="10037" y="1956"/>
                  </a:cubicBezTo>
                  <a:cubicBezTo>
                    <a:pt x="9658" y="1239"/>
                    <a:pt x="9053" y="634"/>
                    <a:pt x="8325" y="296"/>
                  </a:cubicBezTo>
                  <a:cubicBezTo>
                    <a:pt x="7858" y="100"/>
                    <a:pt x="7363" y="1"/>
                    <a:pt x="687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12" name="Google Shape;812;p57"/>
          <p:cNvGrpSpPr/>
          <p:nvPr/>
        </p:nvGrpSpPr>
        <p:grpSpPr>
          <a:xfrm>
            <a:off x="6281533" y="1880851"/>
            <a:ext cx="428867" cy="458300"/>
            <a:chOff x="4017663" y="1976825"/>
            <a:chExt cx="321650" cy="343725"/>
          </a:xfrm>
        </p:grpSpPr>
        <p:sp>
          <p:nvSpPr>
            <p:cNvPr id="813" name="Google Shape;813;p57"/>
            <p:cNvSpPr/>
            <p:nvPr/>
          </p:nvSpPr>
          <p:spPr>
            <a:xfrm>
              <a:off x="4224988" y="1984275"/>
              <a:ext cx="78950" cy="78950"/>
            </a:xfrm>
            <a:custGeom>
              <a:avLst/>
              <a:gdLst/>
              <a:ahLst/>
              <a:cxnLst/>
              <a:rect l="l" t="t" r="r" b="b"/>
              <a:pathLst>
                <a:path w="3158" h="3158" extrusionOk="0">
                  <a:moveTo>
                    <a:pt x="0" y="0"/>
                  </a:moveTo>
                  <a:lnTo>
                    <a:pt x="0" y="1538"/>
                  </a:lnTo>
                  <a:cubicBezTo>
                    <a:pt x="0" y="1702"/>
                    <a:pt x="164" y="1835"/>
                    <a:pt x="298" y="1835"/>
                  </a:cubicBezTo>
                  <a:lnTo>
                    <a:pt x="1323" y="1835"/>
                  </a:lnTo>
                  <a:lnTo>
                    <a:pt x="1323" y="2860"/>
                  </a:lnTo>
                  <a:cubicBezTo>
                    <a:pt x="1323" y="3035"/>
                    <a:pt x="1446" y="3158"/>
                    <a:pt x="1620" y="3158"/>
                  </a:cubicBezTo>
                  <a:lnTo>
                    <a:pt x="3158" y="3158"/>
                  </a:lnTo>
                  <a:lnTo>
                    <a:pt x="3158" y="2563"/>
                  </a:lnTo>
                  <a:lnTo>
                    <a:pt x="1917" y="2563"/>
                  </a:lnTo>
                  <a:lnTo>
                    <a:pt x="1917" y="1538"/>
                  </a:lnTo>
                  <a:cubicBezTo>
                    <a:pt x="1917" y="1405"/>
                    <a:pt x="1794" y="1282"/>
                    <a:pt x="1620" y="1282"/>
                  </a:cubicBezTo>
                  <a:lnTo>
                    <a:pt x="595" y="128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4" name="Google Shape;814;p57"/>
            <p:cNvSpPr/>
            <p:nvPr/>
          </p:nvSpPr>
          <p:spPr>
            <a:xfrm>
              <a:off x="4224988" y="2234150"/>
              <a:ext cx="78950" cy="78950"/>
            </a:xfrm>
            <a:custGeom>
              <a:avLst/>
              <a:gdLst/>
              <a:ahLst/>
              <a:cxnLst/>
              <a:rect l="l" t="t" r="r" b="b"/>
              <a:pathLst>
                <a:path w="3158" h="3158" extrusionOk="0">
                  <a:moveTo>
                    <a:pt x="1620" y="0"/>
                  </a:moveTo>
                  <a:cubicBezTo>
                    <a:pt x="1446" y="0"/>
                    <a:pt x="1323" y="123"/>
                    <a:pt x="1323" y="298"/>
                  </a:cubicBezTo>
                  <a:lnTo>
                    <a:pt x="1323" y="1323"/>
                  </a:lnTo>
                  <a:lnTo>
                    <a:pt x="298" y="1323"/>
                  </a:lnTo>
                  <a:cubicBezTo>
                    <a:pt x="164" y="1323"/>
                    <a:pt x="0" y="1446"/>
                    <a:pt x="0" y="1620"/>
                  </a:cubicBezTo>
                  <a:lnTo>
                    <a:pt x="0" y="3158"/>
                  </a:lnTo>
                  <a:lnTo>
                    <a:pt x="595" y="3158"/>
                  </a:lnTo>
                  <a:lnTo>
                    <a:pt x="595" y="1917"/>
                  </a:lnTo>
                  <a:lnTo>
                    <a:pt x="1620" y="1917"/>
                  </a:lnTo>
                  <a:cubicBezTo>
                    <a:pt x="1794" y="1917"/>
                    <a:pt x="1917" y="1794"/>
                    <a:pt x="1917" y="1620"/>
                  </a:cubicBezTo>
                  <a:lnTo>
                    <a:pt x="1917" y="595"/>
                  </a:lnTo>
                  <a:lnTo>
                    <a:pt x="3158" y="595"/>
                  </a:lnTo>
                  <a:lnTo>
                    <a:pt x="3158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5" name="Google Shape;815;p57"/>
            <p:cNvSpPr/>
            <p:nvPr/>
          </p:nvSpPr>
          <p:spPr>
            <a:xfrm>
              <a:off x="4267538" y="2141125"/>
              <a:ext cx="18225" cy="15125"/>
            </a:xfrm>
            <a:custGeom>
              <a:avLst/>
              <a:gdLst/>
              <a:ahLst/>
              <a:cxnLst/>
              <a:rect l="l" t="t" r="r" b="b"/>
              <a:pathLst>
                <a:path w="729" h="605" extrusionOk="0">
                  <a:moveTo>
                    <a:pt x="349" y="0"/>
                  </a:moveTo>
                  <a:cubicBezTo>
                    <a:pt x="257" y="0"/>
                    <a:pt x="174" y="41"/>
                    <a:pt x="92" y="133"/>
                  </a:cubicBezTo>
                  <a:cubicBezTo>
                    <a:pt x="0" y="390"/>
                    <a:pt x="133" y="605"/>
                    <a:pt x="349" y="605"/>
                  </a:cubicBezTo>
                  <a:cubicBezTo>
                    <a:pt x="564" y="605"/>
                    <a:pt x="728" y="390"/>
                    <a:pt x="646" y="174"/>
                  </a:cubicBezTo>
                  <a:cubicBezTo>
                    <a:pt x="605" y="92"/>
                    <a:pt x="472" y="0"/>
                    <a:pt x="39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6" name="Google Shape;816;p57"/>
            <p:cNvSpPr/>
            <p:nvPr/>
          </p:nvSpPr>
          <p:spPr>
            <a:xfrm>
              <a:off x="4017663" y="1976825"/>
              <a:ext cx="321650" cy="343725"/>
            </a:xfrm>
            <a:custGeom>
              <a:avLst/>
              <a:gdLst/>
              <a:ahLst/>
              <a:cxnLst/>
              <a:rect l="l" t="t" r="r" b="b"/>
              <a:pathLst>
                <a:path w="12866" h="13749" extrusionOk="0">
                  <a:moveTo>
                    <a:pt x="2399" y="595"/>
                  </a:moveTo>
                  <a:lnTo>
                    <a:pt x="2399" y="2471"/>
                  </a:lnTo>
                  <a:cubicBezTo>
                    <a:pt x="2184" y="2307"/>
                    <a:pt x="1886" y="2215"/>
                    <a:pt x="1589" y="2215"/>
                  </a:cubicBezTo>
                  <a:lnTo>
                    <a:pt x="1240" y="2215"/>
                  </a:lnTo>
                  <a:lnTo>
                    <a:pt x="1240" y="595"/>
                  </a:lnTo>
                  <a:close/>
                  <a:moveTo>
                    <a:pt x="1589" y="2820"/>
                  </a:moveTo>
                  <a:cubicBezTo>
                    <a:pt x="2009" y="2820"/>
                    <a:pt x="2399" y="3117"/>
                    <a:pt x="2399" y="3589"/>
                  </a:cubicBezTo>
                  <a:cubicBezTo>
                    <a:pt x="2399" y="4009"/>
                    <a:pt x="2050" y="4399"/>
                    <a:pt x="1589" y="4399"/>
                  </a:cubicBezTo>
                  <a:lnTo>
                    <a:pt x="605" y="4399"/>
                  </a:lnTo>
                  <a:lnTo>
                    <a:pt x="605" y="2820"/>
                  </a:lnTo>
                  <a:close/>
                  <a:moveTo>
                    <a:pt x="11707" y="5424"/>
                  </a:moveTo>
                  <a:cubicBezTo>
                    <a:pt x="12005" y="5424"/>
                    <a:pt x="12220" y="5680"/>
                    <a:pt x="12220" y="5936"/>
                  </a:cubicBezTo>
                  <a:lnTo>
                    <a:pt x="12220" y="7812"/>
                  </a:lnTo>
                  <a:cubicBezTo>
                    <a:pt x="12220" y="8110"/>
                    <a:pt x="12005" y="8325"/>
                    <a:pt x="11707" y="8325"/>
                  </a:cubicBezTo>
                  <a:lnTo>
                    <a:pt x="10385" y="8325"/>
                  </a:lnTo>
                  <a:cubicBezTo>
                    <a:pt x="9534" y="8325"/>
                    <a:pt x="8847" y="7638"/>
                    <a:pt x="8888" y="6787"/>
                  </a:cubicBezTo>
                  <a:cubicBezTo>
                    <a:pt x="8929" y="6018"/>
                    <a:pt x="9575" y="5424"/>
                    <a:pt x="10344" y="5424"/>
                  </a:cubicBezTo>
                  <a:close/>
                  <a:moveTo>
                    <a:pt x="2399" y="4737"/>
                  </a:moveTo>
                  <a:lnTo>
                    <a:pt x="2399" y="9012"/>
                  </a:lnTo>
                  <a:cubicBezTo>
                    <a:pt x="2184" y="8838"/>
                    <a:pt x="1886" y="8756"/>
                    <a:pt x="1589" y="8756"/>
                  </a:cubicBezTo>
                  <a:lnTo>
                    <a:pt x="1240" y="8756"/>
                  </a:lnTo>
                  <a:lnTo>
                    <a:pt x="1240" y="4993"/>
                  </a:lnTo>
                  <a:lnTo>
                    <a:pt x="1589" y="4993"/>
                  </a:lnTo>
                  <a:cubicBezTo>
                    <a:pt x="1886" y="4993"/>
                    <a:pt x="2184" y="4870"/>
                    <a:pt x="2399" y="4737"/>
                  </a:cubicBezTo>
                  <a:close/>
                  <a:moveTo>
                    <a:pt x="1589" y="9350"/>
                  </a:moveTo>
                  <a:cubicBezTo>
                    <a:pt x="2009" y="9350"/>
                    <a:pt x="2399" y="9688"/>
                    <a:pt x="2399" y="10119"/>
                  </a:cubicBezTo>
                  <a:cubicBezTo>
                    <a:pt x="2399" y="10591"/>
                    <a:pt x="2050" y="10929"/>
                    <a:pt x="1589" y="10929"/>
                  </a:cubicBezTo>
                  <a:lnTo>
                    <a:pt x="605" y="10929"/>
                  </a:lnTo>
                  <a:lnTo>
                    <a:pt x="605" y="9350"/>
                  </a:lnTo>
                  <a:close/>
                  <a:moveTo>
                    <a:pt x="2399" y="11277"/>
                  </a:moveTo>
                  <a:lnTo>
                    <a:pt x="2399" y="13153"/>
                  </a:lnTo>
                  <a:lnTo>
                    <a:pt x="1240" y="13153"/>
                  </a:lnTo>
                  <a:lnTo>
                    <a:pt x="1240" y="11534"/>
                  </a:lnTo>
                  <a:lnTo>
                    <a:pt x="1589" y="11534"/>
                  </a:lnTo>
                  <a:cubicBezTo>
                    <a:pt x="1886" y="11534"/>
                    <a:pt x="2184" y="11441"/>
                    <a:pt x="2399" y="11277"/>
                  </a:cubicBezTo>
                  <a:close/>
                  <a:moveTo>
                    <a:pt x="11154" y="595"/>
                  </a:moveTo>
                  <a:lnTo>
                    <a:pt x="11154" y="4819"/>
                  </a:lnTo>
                  <a:lnTo>
                    <a:pt x="10385" y="4819"/>
                  </a:lnTo>
                  <a:cubicBezTo>
                    <a:pt x="9226" y="4819"/>
                    <a:pt x="8293" y="5762"/>
                    <a:pt x="8334" y="6921"/>
                  </a:cubicBezTo>
                  <a:cubicBezTo>
                    <a:pt x="8334" y="8028"/>
                    <a:pt x="9226" y="8920"/>
                    <a:pt x="10385" y="8920"/>
                  </a:cubicBezTo>
                  <a:lnTo>
                    <a:pt x="11154" y="8920"/>
                  </a:lnTo>
                  <a:lnTo>
                    <a:pt x="11154" y="13194"/>
                  </a:lnTo>
                  <a:lnTo>
                    <a:pt x="2993" y="13194"/>
                  </a:lnTo>
                  <a:lnTo>
                    <a:pt x="2993" y="595"/>
                  </a:lnTo>
                  <a:close/>
                  <a:moveTo>
                    <a:pt x="943" y="1"/>
                  </a:moveTo>
                  <a:cubicBezTo>
                    <a:pt x="769" y="1"/>
                    <a:pt x="646" y="124"/>
                    <a:pt x="646" y="298"/>
                  </a:cubicBezTo>
                  <a:lnTo>
                    <a:pt x="646" y="2215"/>
                  </a:lnTo>
                  <a:lnTo>
                    <a:pt x="308" y="2215"/>
                  </a:lnTo>
                  <a:cubicBezTo>
                    <a:pt x="133" y="2215"/>
                    <a:pt x="0" y="2348"/>
                    <a:pt x="0" y="2512"/>
                  </a:cubicBezTo>
                  <a:lnTo>
                    <a:pt x="0" y="4696"/>
                  </a:lnTo>
                  <a:cubicBezTo>
                    <a:pt x="0" y="4819"/>
                    <a:pt x="133" y="4993"/>
                    <a:pt x="308" y="4993"/>
                  </a:cubicBezTo>
                  <a:lnTo>
                    <a:pt x="646" y="4993"/>
                  </a:lnTo>
                  <a:lnTo>
                    <a:pt x="646" y="8756"/>
                  </a:lnTo>
                  <a:lnTo>
                    <a:pt x="308" y="8756"/>
                  </a:lnTo>
                  <a:cubicBezTo>
                    <a:pt x="133" y="8756"/>
                    <a:pt x="0" y="8879"/>
                    <a:pt x="0" y="9053"/>
                  </a:cubicBezTo>
                  <a:lnTo>
                    <a:pt x="0" y="11226"/>
                  </a:lnTo>
                  <a:cubicBezTo>
                    <a:pt x="0" y="11400"/>
                    <a:pt x="133" y="11534"/>
                    <a:pt x="308" y="11534"/>
                  </a:cubicBezTo>
                  <a:lnTo>
                    <a:pt x="646" y="11534"/>
                  </a:lnTo>
                  <a:lnTo>
                    <a:pt x="646" y="13451"/>
                  </a:lnTo>
                  <a:cubicBezTo>
                    <a:pt x="646" y="13625"/>
                    <a:pt x="769" y="13748"/>
                    <a:pt x="943" y="13748"/>
                  </a:cubicBezTo>
                  <a:lnTo>
                    <a:pt x="11451" y="13748"/>
                  </a:lnTo>
                  <a:cubicBezTo>
                    <a:pt x="11625" y="13748"/>
                    <a:pt x="11748" y="13625"/>
                    <a:pt x="11748" y="13451"/>
                  </a:cubicBezTo>
                  <a:lnTo>
                    <a:pt x="11748" y="8879"/>
                  </a:lnTo>
                  <a:cubicBezTo>
                    <a:pt x="12353" y="8879"/>
                    <a:pt x="12866" y="8407"/>
                    <a:pt x="12866" y="7771"/>
                  </a:cubicBezTo>
                  <a:lnTo>
                    <a:pt x="12866" y="5936"/>
                  </a:lnTo>
                  <a:cubicBezTo>
                    <a:pt x="12866" y="5332"/>
                    <a:pt x="12353" y="4870"/>
                    <a:pt x="11748" y="4819"/>
                  </a:cubicBezTo>
                  <a:lnTo>
                    <a:pt x="11748" y="298"/>
                  </a:lnTo>
                  <a:cubicBezTo>
                    <a:pt x="11748" y="124"/>
                    <a:pt x="11625" y="1"/>
                    <a:pt x="1145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7" name="Google Shape;817;p57"/>
            <p:cNvSpPr/>
            <p:nvPr/>
          </p:nvSpPr>
          <p:spPr>
            <a:xfrm>
              <a:off x="4126563" y="2048350"/>
              <a:ext cx="92050" cy="14875"/>
            </a:xfrm>
            <a:custGeom>
              <a:avLst/>
              <a:gdLst/>
              <a:ahLst/>
              <a:cxnLst/>
              <a:rect l="l" t="t" r="r" b="b"/>
              <a:pathLst>
                <a:path w="3682" h="595" extrusionOk="0">
                  <a:moveTo>
                    <a:pt x="308" y="0"/>
                  </a:moveTo>
                  <a:cubicBezTo>
                    <a:pt x="134" y="0"/>
                    <a:pt x="1" y="123"/>
                    <a:pt x="1" y="338"/>
                  </a:cubicBezTo>
                  <a:cubicBezTo>
                    <a:pt x="52" y="472"/>
                    <a:pt x="175" y="595"/>
                    <a:pt x="308" y="595"/>
                  </a:cubicBezTo>
                  <a:lnTo>
                    <a:pt x="3384" y="595"/>
                  </a:lnTo>
                  <a:cubicBezTo>
                    <a:pt x="3548" y="595"/>
                    <a:pt x="3681" y="420"/>
                    <a:pt x="3681" y="256"/>
                  </a:cubicBezTo>
                  <a:cubicBezTo>
                    <a:pt x="3640" y="82"/>
                    <a:pt x="3507" y="0"/>
                    <a:pt x="338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8" name="Google Shape;818;p57"/>
            <p:cNvSpPr/>
            <p:nvPr/>
          </p:nvSpPr>
          <p:spPr>
            <a:xfrm>
              <a:off x="4137338" y="2092175"/>
              <a:ext cx="70500" cy="14875"/>
            </a:xfrm>
            <a:custGeom>
              <a:avLst/>
              <a:gdLst/>
              <a:ahLst/>
              <a:cxnLst/>
              <a:rect l="l" t="t" r="r" b="b"/>
              <a:pathLst>
                <a:path w="2820" h="595" extrusionOk="0">
                  <a:moveTo>
                    <a:pt x="298" y="0"/>
                  </a:moveTo>
                  <a:cubicBezTo>
                    <a:pt x="134" y="0"/>
                    <a:pt x="0" y="123"/>
                    <a:pt x="41" y="338"/>
                  </a:cubicBezTo>
                  <a:cubicBezTo>
                    <a:pt x="41" y="461"/>
                    <a:pt x="175" y="595"/>
                    <a:pt x="339" y="595"/>
                  </a:cubicBezTo>
                  <a:lnTo>
                    <a:pt x="2522" y="595"/>
                  </a:lnTo>
                  <a:cubicBezTo>
                    <a:pt x="2697" y="595"/>
                    <a:pt x="2820" y="420"/>
                    <a:pt x="2820" y="205"/>
                  </a:cubicBezTo>
                  <a:cubicBezTo>
                    <a:pt x="2779" y="82"/>
                    <a:pt x="2645" y="0"/>
                    <a:pt x="2481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19" name="Google Shape;819;p57"/>
          <p:cNvGrpSpPr/>
          <p:nvPr/>
        </p:nvGrpSpPr>
        <p:grpSpPr>
          <a:xfrm>
            <a:off x="1765261" y="3971034"/>
            <a:ext cx="458600" cy="458300"/>
            <a:chOff x="3287238" y="1976825"/>
            <a:chExt cx="343950" cy="343725"/>
          </a:xfrm>
        </p:grpSpPr>
        <p:sp>
          <p:nvSpPr>
            <p:cNvPr id="820" name="Google Shape;820;p57"/>
            <p:cNvSpPr/>
            <p:nvPr/>
          </p:nvSpPr>
          <p:spPr>
            <a:xfrm>
              <a:off x="3339763" y="2075000"/>
              <a:ext cx="43600" cy="14875"/>
            </a:xfrm>
            <a:custGeom>
              <a:avLst/>
              <a:gdLst/>
              <a:ahLst/>
              <a:cxnLst/>
              <a:rect l="l" t="t" r="r" b="b"/>
              <a:pathLst>
                <a:path w="1744" h="595" extrusionOk="0">
                  <a:moveTo>
                    <a:pt x="1" y="0"/>
                  </a:moveTo>
                  <a:lnTo>
                    <a:pt x="1" y="595"/>
                  </a:lnTo>
                  <a:lnTo>
                    <a:pt x="1744" y="595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821;p57"/>
            <p:cNvSpPr/>
            <p:nvPr/>
          </p:nvSpPr>
          <p:spPr>
            <a:xfrm>
              <a:off x="3339763" y="2115475"/>
              <a:ext cx="43600" cy="15150"/>
            </a:xfrm>
            <a:custGeom>
              <a:avLst/>
              <a:gdLst/>
              <a:ahLst/>
              <a:cxnLst/>
              <a:rect l="l" t="t" r="r" b="b"/>
              <a:pathLst>
                <a:path w="1744" h="606" extrusionOk="0">
                  <a:moveTo>
                    <a:pt x="1" y="1"/>
                  </a:moveTo>
                  <a:lnTo>
                    <a:pt x="1" y="606"/>
                  </a:lnTo>
                  <a:lnTo>
                    <a:pt x="1744" y="606"/>
                  </a:lnTo>
                  <a:lnTo>
                    <a:pt x="1744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822;p57"/>
            <p:cNvSpPr/>
            <p:nvPr/>
          </p:nvSpPr>
          <p:spPr>
            <a:xfrm>
              <a:off x="3427163" y="2051425"/>
              <a:ext cx="43850" cy="13850"/>
            </a:xfrm>
            <a:custGeom>
              <a:avLst/>
              <a:gdLst/>
              <a:ahLst/>
              <a:cxnLst/>
              <a:rect l="l" t="t" r="r" b="b"/>
              <a:pathLst>
                <a:path w="1754" h="554" extrusionOk="0">
                  <a:moveTo>
                    <a:pt x="1" y="0"/>
                  </a:moveTo>
                  <a:lnTo>
                    <a:pt x="1" y="554"/>
                  </a:lnTo>
                  <a:lnTo>
                    <a:pt x="1754" y="554"/>
                  </a:lnTo>
                  <a:lnTo>
                    <a:pt x="1754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57"/>
            <p:cNvSpPr/>
            <p:nvPr/>
          </p:nvSpPr>
          <p:spPr>
            <a:xfrm>
              <a:off x="3427163" y="2090875"/>
              <a:ext cx="43850" cy="15150"/>
            </a:xfrm>
            <a:custGeom>
              <a:avLst/>
              <a:gdLst/>
              <a:ahLst/>
              <a:cxnLst/>
              <a:rect l="l" t="t" r="r" b="b"/>
              <a:pathLst>
                <a:path w="1754" h="606" extrusionOk="0">
                  <a:moveTo>
                    <a:pt x="1" y="1"/>
                  </a:moveTo>
                  <a:lnTo>
                    <a:pt x="1" y="606"/>
                  </a:lnTo>
                  <a:lnTo>
                    <a:pt x="1754" y="606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57"/>
            <p:cNvSpPr/>
            <p:nvPr/>
          </p:nvSpPr>
          <p:spPr>
            <a:xfrm>
              <a:off x="3287238" y="1976825"/>
              <a:ext cx="343950" cy="343725"/>
            </a:xfrm>
            <a:custGeom>
              <a:avLst/>
              <a:gdLst/>
              <a:ahLst/>
              <a:cxnLst/>
              <a:rect l="l" t="t" r="r" b="b"/>
              <a:pathLst>
                <a:path w="13758" h="13749" extrusionOk="0">
                  <a:moveTo>
                    <a:pt x="8806" y="2984"/>
                  </a:moveTo>
                  <a:lnTo>
                    <a:pt x="11328" y="10888"/>
                  </a:lnTo>
                  <a:lnTo>
                    <a:pt x="10211" y="11318"/>
                  </a:lnTo>
                  <a:lnTo>
                    <a:pt x="7740" y="3415"/>
                  </a:lnTo>
                  <a:lnTo>
                    <a:pt x="8806" y="2984"/>
                  </a:lnTo>
                  <a:close/>
                  <a:moveTo>
                    <a:pt x="3547" y="1744"/>
                  </a:moveTo>
                  <a:lnTo>
                    <a:pt x="3547" y="2471"/>
                  </a:lnTo>
                  <a:lnTo>
                    <a:pt x="3547" y="2769"/>
                  </a:lnTo>
                  <a:lnTo>
                    <a:pt x="3547" y="11400"/>
                  </a:lnTo>
                  <a:lnTo>
                    <a:pt x="2399" y="11400"/>
                  </a:lnTo>
                  <a:lnTo>
                    <a:pt x="2399" y="1744"/>
                  </a:lnTo>
                  <a:close/>
                  <a:moveTo>
                    <a:pt x="5300" y="3076"/>
                  </a:moveTo>
                  <a:lnTo>
                    <a:pt x="5300" y="11400"/>
                  </a:lnTo>
                  <a:lnTo>
                    <a:pt x="4152" y="11400"/>
                  </a:lnTo>
                  <a:lnTo>
                    <a:pt x="4152" y="3076"/>
                  </a:lnTo>
                  <a:close/>
                  <a:moveTo>
                    <a:pt x="7053" y="595"/>
                  </a:moveTo>
                  <a:lnTo>
                    <a:pt x="7053" y="11400"/>
                  </a:lnTo>
                  <a:lnTo>
                    <a:pt x="5895" y="11400"/>
                  </a:lnTo>
                  <a:lnTo>
                    <a:pt x="5895" y="2471"/>
                  </a:lnTo>
                  <a:lnTo>
                    <a:pt x="5895" y="595"/>
                  </a:lnTo>
                  <a:close/>
                  <a:moveTo>
                    <a:pt x="7648" y="5127"/>
                  </a:moveTo>
                  <a:lnTo>
                    <a:pt x="9657" y="11400"/>
                  </a:lnTo>
                  <a:lnTo>
                    <a:pt x="7648" y="11400"/>
                  </a:lnTo>
                  <a:lnTo>
                    <a:pt x="7648" y="5127"/>
                  </a:lnTo>
                  <a:close/>
                  <a:moveTo>
                    <a:pt x="13163" y="8499"/>
                  </a:moveTo>
                  <a:lnTo>
                    <a:pt x="13163" y="13153"/>
                  </a:lnTo>
                  <a:lnTo>
                    <a:pt x="605" y="13153"/>
                  </a:lnTo>
                  <a:lnTo>
                    <a:pt x="605" y="8499"/>
                  </a:lnTo>
                  <a:lnTo>
                    <a:pt x="1753" y="8499"/>
                  </a:lnTo>
                  <a:lnTo>
                    <a:pt x="1753" y="11698"/>
                  </a:lnTo>
                  <a:cubicBezTo>
                    <a:pt x="1753" y="11831"/>
                    <a:pt x="1887" y="11995"/>
                    <a:pt x="2051" y="11995"/>
                  </a:cubicBezTo>
                  <a:lnTo>
                    <a:pt x="11666" y="11995"/>
                  </a:lnTo>
                  <a:cubicBezTo>
                    <a:pt x="11841" y="11995"/>
                    <a:pt x="11964" y="11831"/>
                    <a:pt x="11964" y="11698"/>
                  </a:cubicBezTo>
                  <a:lnTo>
                    <a:pt x="11964" y="8499"/>
                  </a:lnTo>
                  <a:close/>
                  <a:moveTo>
                    <a:pt x="5598" y="1"/>
                  </a:moveTo>
                  <a:cubicBezTo>
                    <a:pt x="5434" y="1"/>
                    <a:pt x="5300" y="124"/>
                    <a:pt x="5300" y="298"/>
                  </a:cubicBezTo>
                  <a:lnTo>
                    <a:pt x="5300" y="2471"/>
                  </a:lnTo>
                  <a:lnTo>
                    <a:pt x="4152" y="2471"/>
                  </a:lnTo>
                  <a:lnTo>
                    <a:pt x="4152" y="1446"/>
                  </a:lnTo>
                  <a:cubicBezTo>
                    <a:pt x="4152" y="1323"/>
                    <a:pt x="4019" y="1149"/>
                    <a:pt x="3845" y="1149"/>
                  </a:cubicBezTo>
                  <a:lnTo>
                    <a:pt x="2102" y="1149"/>
                  </a:lnTo>
                  <a:cubicBezTo>
                    <a:pt x="1928" y="1149"/>
                    <a:pt x="1794" y="1323"/>
                    <a:pt x="1794" y="1446"/>
                  </a:cubicBezTo>
                  <a:lnTo>
                    <a:pt x="1794" y="7894"/>
                  </a:lnTo>
                  <a:lnTo>
                    <a:pt x="308" y="7894"/>
                  </a:lnTo>
                  <a:cubicBezTo>
                    <a:pt x="134" y="7894"/>
                    <a:pt x="0" y="8028"/>
                    <a:pt x="0" y="8202"/>
                  </a:cubicBezTo>
                  <a:lnTo>
                    <a:pt x="0" y="13451"/>
                  </a:lnTo>
                  <a:cubicBezTo>
                    <a:pt x="0" y="13625"/>
                    <a:pt x="134" y="13748"/>
                    <a:pt x="308" y="13748"/>
                  </a:cubicBezTo>
                  <a:lnTo>
                    <a:pt x="13460" y="13748"/>
                  </a:lnTo>
                  <a:cubicBezTo>
                    <a:pt x="13635" y="13748"/>
                    <a:pt x="13758" y="13625"/>
                    <a:pt x="13758" y="13451"/>
                  </a:cubicBezTo>
                  <a:lnTo>
                    <a:pt x="13758" y="8202"/>
                  </a:lnTo>
                  <a:cubicBezTo>
                    <a:pt x="13758" y="8028"/>
                    <a:pt x="13635" y="7894"/>
                    <a:pt x="13460" y="7894"/>
                  </a:cubicBezTo>
                  <a:lnTo>
                    <a:pt x="11666" y="7894"/>
                  </a:lnTo>
                  <a:cubicBezTo>
                    <a:pt x="11492" y="7894"/>
                    <a:pt x="11369" y="8028"/>
                    <a:pt x="11369" y="8202"/>
                  </a:cubicBezTo>
                  <a:lnTo>
                    <a:pt x="11369" y="9135"/>
                  </a:lnTo>
                  <a:lnTo>
                    <a:pt x="9278" y="2512"/>
                  </a:lnTo>
                  <a:cubicBezTo>
                    <a:pt x="9227" y="2430"/>
                    <a:pt x="9186" y="2389"/>
                    <a:pt x="9104" y="2348"/>
                  </a:cubicBezTo>
                  <a:cubicBezTo>
                    <a:pt x="9022" y="2307"/>
                    <a:pt x="8929" y="2307"/>
                    <a:pt x="8888" y="2307"/>
                  </a:cubicBezTo>
                  <a:lnTo>
                    <a:pt x="7648" y="2820"/>
                  </a:lnTo>
                  <a:lnTo>
                    <a:pt x="7648" y="298"/>
                  </a:lnTo>
                  <a:cubicBezTo>
                    <a:pt x="7648" y="124"/>
                    <a:pt x="7484" y="1"/>
                    <a:pt x="735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825" name="Google Shape;825;p57"/>
          <p:cNvCxnSpPr>
            <a:stCxn id="793" idx="2"/>
            <a:endCxn id="792" idx="0"/>
          </p:cNvCxnSpPr>
          <p:nvPr/>
        </p:nvCxnSpPr>
        <p:spPr>
          <a:xfrm>
            <a:off x="1994567" y="2454217"/>
            <a:ext cx="0" cy="140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6" name="Google Shape;826;p57"/>
          <p:cNvCxnSpPr>
            <a:stCxn id="792" idx="2"/>
          </p:cNvCxnSpPr>
          <p:nvPr/>
        </p:nvCxnSpPr>
        <p:spPr>
          <a:xfrm>
            <a:off x="1994567" y="4544367"/>
            <a:ext cx="0" cy="2363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7" name="Google Shape;827;p57"/>
          <p:cNvCxnSpPr>
            <a:stCxn id="791" idx="2"/>
            <a:endCxn id="790" idx="0"/>
          </p:cNvCxnSpPr>
          <p:nvPr/>
        </p:nvCxnSpPr>
        <p:spPr>
          <a:xfrm>
            <a:off x="6495967" y="2454217"/>
            <a:ext cx="0" cy="140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8" name="Google Shape;828;p57"/>
          <p:cNvCxnSpPr>
            <a:stCxn id="790" idx="2"/>
          </p:cNvCxnSpPr>
          <p:nvPr/>
        </p:nvCxnSpPr>
        <p:spPr>
          <a:xfrm>
            <a:off x="6495967" y="4544367"/>
            <a:ext cx="0" cy="238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Заголовок 2">
            <a:extLst>
              <a:ext uri="{FF2B5EF4-FFF2-40B4-BE49-F238E27FC236}">
                <a16:creationId xmlns="" xmlns:a16="http://schemas.microsoft.com/office/drawing/2014/main" id="{8CB5A2A1-0232-4E8D-4F75-0CC4E9C0FA93}"/>
              </a:ext>
            </a:extLst>
          </p:cNvPr>
          <p:cNvSpPr txBox="1">
            <a:spLocks/>
          </p:cNvSpPr>
          <p:nvPr/>
        </p:nvSpPr>
        <p:spPr>
          <a:xfrm>
            <a:off x="399930" y="369158"/>
            <a:ext cx="1099200" cy="9400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r>
              <a:rPr lang="ro-MD" sz="4000" kern="0" dirty="0" smtClean="0">
                <a:solidFill>
                  <a:schemeClr val="bg1"/>
                </a:solidFill>
              </a:rPr>
              <a:t>05</a:t>
            </a:r>
            <a:endParaRPr lang="ru-RU" sz="40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4" name="Google Shape;304;p35"/>
          <p:cNvCxnSpPr>
            <a:cxnSpLocks/>
          </p:cNvCxnSpPr>
          <p:nvPr/>
        </p:nvCxnSpPr>
        <p:spPr>
          <a:xfrm flipH="1">
            <a:off x="263951" y="4213900"/>
            <a:ext cx="490238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Google Shape;306;p35"/>
          <p:cNvCxnSpPr>
            <a:cxnSpLocks/>
            <a:stCxn id="307" idx="3"/>
          </p:cNvCxnSpPr>
          <p:nvPr/>
        </p:nvCxnSpPr>
        <p:spPr>
          <a:xfrm>
            <a:off x="1713700" y="2003333"/>
            <a:ext cx="101452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8" name="Google Shape;308;p35"/>
          <p:cNvSpPr txBox="1">
            <a:spLocks noGrp="1"/>
          </p:cNvSpPr>
          <p:nvPr>
            <p:ph type="title"/>
          </p:nvPr>
        </p:nvSpPr>
        <p:spPr>
          <a:xfrm>
            <a:off x="884267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ro-MD" sz="4000" b="1" dirty="0">
                <a:solidFill>
                  <a:srgbClr val="993366"/>
                </a:solidFill>
                <a:latin typeface="+mn-lt"/>
              </a:rPr>
              <a:t>Agenda</a:t>
            </a:r>
            <a:endParaRPr sz="4000" b="1" dirty="0">
              <a:solidFill>
                <a:srgbClr val="993366"/>
              </a:solidFill>
              <a:latin typeface="+mn-lt"/>
            </a:endParaRPr>
          </a:p>
        </p:txBody>
      </p:sp>
      <p:sp>
        <p:nvSpPr>
          <p:cNvPr id="307" name="Google Shape;307;p35"/>
          <p:cNvSpPr txBox="1">
            <a:spLocks noGrp="1"/>
          </p:cNvSpPr>
          <p:nvPr>
            <p:ph type="title" idx="5"/>
          </p:nvPr>
        </p:nvSpPr>
        <p:spPr>
          <a:xfrm>
            <a:off x="1226100" y="1759533"/>
            <a:ext cx="487600" cy="487600"/>
          </a:xfrm>
          <a:prstGeom prst="rect">
            <a:avLst/>
          </a:prstGeom>
          <a:solidFill>
            <a:srgbClr val="993366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313" name="Google Shape;313;p35"/>
          <p:cNvSpPr txBox="1">
            <a:spLocks noGrp="1"/>
          </p:cNvSpPr>
          <p:nvPr>
            <p:ph type="title" idx="6"/>
          </p:nvPr>
        </p:nvSpPr>
        <p:spPr>
          <a:xfrm>
            <a:off x="4678733" y="3970100"/>
            <a:ext cx="487600" cy="487600"/>
          </a:xfrm>
          <a:prstGeom prst="rect">
            <a:avLst/>
          </a:prstGeom>
          <a:solidFill>
            <a:srgbClr val="993366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05</a:t>
            </a:r>
            <a:endParaRPr dirty="0"/>
          </a:p>
        </p:txBody>
      </p:sp>
      <p:sp>
        <p:nvSpPr>
          <p:cNvPr id="314" name="Google Shape;314;p35"/>
          <p:cNvSpPr txBox="1">
            <a:spLocks noGrp="1"/>
          </p:cNvSpPr>
          <p:nvPr>
            <p:ph type="title" idx="7"/>
          </p:nvPr>
        </p:nvSpPr>
        <p:spPr>
          <a:xfrm>
            <a:off x="1226100" y="3970100"/>
            <a:ext cx="487600" cy="487600"/>
          </a:xfrm>
          <a:prstGeom prst="rect">
            <a:avLst/>
          </a:prstGeom>
          <a:solidFill>
            <a:srgbClr val="993366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315" name="Google Shape;315;p35"/>
          <p:cNvSpPr txBox="1">
            <a:spLocks noGrp="1"/>
          </p:cNvSpPr>
          <p:nvPr>
            <p:ph type="title" idx="8"/>
          </p:nvPr>
        </p:nvSpPr>
        <p:spPr>
          <a:xfrm>
            <a:off x="4704367" y="1759533"/>
            <a:ext cx="487600" cy="487600"/>
          </a:xfrm>
          <a:prstGeom prst="rect">
            <a:avLst/>
          </a:prstGeom>
          <a:solidFill>
            <a:srgbClr val="993366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318" name="Google Shape;318;p35"/>
          <p:cNvSpPr txBox="1">
            <a:spLocks noGrp="1"/>
          </p:cNvSpPr>
          <p:nvPr>
            <p:ph type="title" idx="15"/>
          </p:nvPr>
        </p:nvSpPr>
        <p:spPr>
          <a:xfrm>
            <a:off x="8182633" y="1759533"/>
            <a:ext cx="487600" cy="487600"/>
          </a:xfrm>
          <a:prstGeom prst="rect">
            <a:avLst/>
          </a:prstGeom>
          <a:solidFill>
            <a:srgbClr val="993366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319" name="Google Shape;319;p35"/>
          <p:cNvSpPr txBox="1">
            <a:spLocks noGrp="1"/>
          </p:cNvSpPr>
          <p:nvPr>
            <p:ph type="subTitle" idx="16"/>
          </p:nvPr>
        </p:nvSpPr>
        <p:spPr>
          <a:xfrm>
            <a:off x="884267" y="2422617"/>
            <a:ext cx="3627166" cy="10173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Definirea</a:t>
            </a:r>
            <a:r>
              <a:rPr lang="en-US" dirty="0">
                <a:solidFill>
                  <a:srgbClr val="303030"/>
                </a:solidFill>
                <a:effectLst/>
                <a:latin typeface="+mn-lt"/>
              </a:rPr>
              <a:t> </a:t>
            </a:r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erorilor</a:t>
            </a:r>
            <a:r>
              <a:rPr lang="en-US" dirty="0">
                <a:solidFill>
                  <a:srgbClr val="303030"/>
                </a:solidFill>
                <a:effectLst/>
                <a:latin typeface="+mn-lt"/>
              </a:rPr>
              <a:t> de </a:t>
            </a:r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medicatie</a:t>
            </a:r>
            <a:endParaRPr lang="en-US" dirty="0">
              <a:latin typeface="+mn-lt"/>
            </a:endParaRPr>
          </a:p>
        </p:txBody>
      </p:sp>
      <p:sp>
        <p:nvSpPr>
          <p:cNvPr id="320" name="Google Shape;320;p35"/>
          <p:cNvSpPr txBox="1">
            <a:spLocks noGrp="1"/>
          </p:cNvSpPr>
          <p:nvPr>
            <p:ph type="subTitle" idx="17"/>
          </p:nvPr>
        </p:nvSpPr>
        <p:spPr>
          <a:xfrm>
            <a:off x="934283" y="5172182"/>
            <a:ext cx="3074000" cy="5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Prevenirea</a:t>
            </a:r>
            <a:r>
              <a:rPr lang="en-US" dirty="0">
                <a:solidFill>
                  <a:srgbClr val="303030"/>
                </a:solidFill>
                <a:effectLst/>
                <a:latin typeface="+mn-lt"/>
              </a:rPr>
              <a:t> </a:t>
            </a:r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erorilor</a:t>
            </a:r>
            <a:r>
              <a:rPr lang="en-US" dirty="0">
                <a:solidFill>
                  <a:srgbClr val="303030"/>
                </a:solidFill>
                <a:effectLst/>
                <a:latin typeface="+mn-lt"/>
              </a:rPr>
              <a:t> de </a:t>
            </a:r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medicatie</a:t>
            </a:r>
            <a:endParaRPr dirty="0">
              <a:latin typeface="+mn-lt"/>
            </a:endParaRPr>
          </a:p>
        </p:txBody>
      </p:sp>
      <p:sp>
        <p:nvSpPr>
          <p:cNvPr id="321" name="Google Shape;321;p35"/>
          <p:cNvSpPr txBox="1">
            <a:spLocks noGrp="1"/>
          </p:cNvSpPr>
          <p:nvPr>
            <p:ph type="subTitle" idx="18"/>
          </p:nvPr>
        </p:nvSpPr>
        <p:spPr>
          <a:xfrm>
            <a:off x="4426024" y="4426581"/>
            <a:ext cx="4868804" cy="12239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Rolul</a:t>
            </a:r>
            <a:r>
              <a:rPr lang="en-US" dirty="0">
                <a:solidFill>
                  <a:srgbClr val="303030"/>
                </a:solidFill>
                <a:effectLst/>
                <a:latin typeface="+mn-lt"/>
              </a:rPr>
              <a:t> </a:t>
            </a:r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asistentelor</a:t>
            </a:r>
            <a:r>
              <a:rPr lang="en-US" dirty="0">
                <a:solidFill>
                  <a:srgbClr val="303030"/>
                </a:solidFill>
                <a:effectLst/>
                <a:latin typeface="+mn-lt"/>
              </a:rPr>
              <a:t> </a:t>
            </a:r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medicale</a:t>
            </a:r>
            <a:r>
              <a:rPr lang="en-US" dirty="0">
                <a:solidFill>
                  <a:srgbClr val="303030"/>
                </a:solidFill>
                <a:effectLst/>
                <a:latin typeface="+mn-lt"/>
              </a:rPr>
              <a:t> </a:t>
            </a:r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în</a:t>
            </a:r>
            <a:r>
              <a:rPr lang="en-US" dirty="0">
                <a:solidFill>
                  <a:srgbClr val="303030"/>
                </a:solidFill>
                <a:effectLst/>
                <a:latin typeface="+mn-lt"/>
              </a:rPr>
              <a:t> </a:t>
            </a:r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prevenirea</a:t>
            </a:r>
            <a:r>
              <a:rPr lang="en-US" dirty="0">
                <a:solidFill>
                  <a:srgbClr val="303030"/>
                </a:solidFill>
                <a:effectLst/>
                <a:latin typeface="+mn-lt"/>
              </a:rPr>
              <a:t> </a:t>
            </a:r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erorilor</a:t>
            </a:r>
            <a:r>
              <a:rPr lang="en-US" dirty="0">
                <a:solidFill>
                  <a:srgbClr val="303030"/>
                </a:solidFill>
                <a:effectLst/>
                <a:latin typeface="+mn-lt"/>
              </a:rPr>
              <a:t> de </a:t>
            </a:r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medicatie</a:t>
            </a:r>
            <a:endParaRPr dirty="0">
              <a:latin typeface="+mn-lt"/>
            </a:endParaRPr>
          </a:p>
        </p:txBody>
      </p:sp>
      <p:sp>
        <p:nvSpPr>
          <p:cNvPr id="322" name="Google Shape;322;p35"/>
          <p:cNvSpPr txBox="1">
            <a:spLocks noGrp="1"/>
          </p:cNvSpPr>
          <p:nvPr>
            <p:ph type="subTitle" idx="19"/>
          </p:nvPr>
        </p:nvSpPr>
        <p:spPr>
          <a:xfrm>
            <a:off x="4558000" y="2857516"/>
            <a:ext cx="3074000" cy="5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Cauzele</a:t>
            </a:r>
            <a:r>
              <a:rPr lang="en-US" dirty="0">
                <a:solidFill>
                  <a:srgbClr val="303030"/>
                </a:solidFill>
                <a:effectLst/>
                <a:latin typeface="-apple-system"/>
              </a:rPr>
              <a:t> </a:t>
            </a:r>
            <a:r>
              <a:rPr lang="en-US" dirty="0" err="1">
                <a:solidFill>
                  <a:srgbClr val="303030"/>
                </a:solidFill>
                <a:effectLst/>
                <a:latin typeface="-apple-system"/>
              </a:rPr>
              <a:t>erorilor</a:t>
            </a:r>
            <a:r>
              <a:rPr lang="en-US" dirty="0">
                <a:solidFill>
                  <a:srgbClr val="303030"/>
                </a:solidFill>
                <a:effectLst/>
                <a:latin typeface="-apple-system"/>
              </a:rPr>
              <a:t> de </a:t>
            </a:r>
            <a:r>
              <a:rPr lang="en-US" dirty="0" err="1">
                <a:solidFill>
                  <a:srgbClr val="303030"/>
                </a:solidFill>
                <a:effectLst/>
                <a:latin typeface="-apple-system"/>
              </a:rPr>
              <a:t>medicatie</a:t>
            </a:r>
            <a:endParaRPr dirty="0"/>
          </a:p>
        </p:txBody>
      </p:sp>
      <p:sp>
        <p:nvSpPr>
          <p:cNvPr id="324" name="Google Shape;324;p35"/>
          <p:cNvSpPr txBox="1">
            <a:spLocks noGrp="1"/>
          </p:cNvSpPr>
          <p:nvPr>
            <p:ph type="subTitle" idx="21"/>
          </p:nvPr>
        </p:nvSpPr>
        <p:spPr>
          <a:xfrm>
            <a:off x="8082267" y="2804434"/>
            <a:ext cx="3074000" cy="5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Impactul</a:t>
            </a:r>
            <a:r>
              <a:rPr lang="en-US" dirty="0">
                <a:solidFill>
                  <a:srgbClr val="303030"/>
                </a:solidFill>
                <a:effectLst/>
                <a:latin typeface="+mn-lt"/>
              </a:rPr>
              <a:t> </a:t>
            </a:r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erorilor</a:t>
            </a:r>
            <a:r>
              <a:rPr lang="en-US" dirty="0">
                <a:solidFill>
                  <a:srgbClr val="303030"/>
                </a:solidFill>
                <a:effectLst/>
                <a:latin typeface="+mn-lt"/>
              </a:rPr>
              <a:t> de </a:t>
            </a:r>
            <a:r>
              <a:rPr lang="en-US" dirty="0" err="1">
                <a:solidFill>
                  <a:srgbClr val="303030"/>
                </a:solidFill>
                <a:effectLst/>
                <a:latin typeface="+mn-lt"/>
              </a:rPr>
              <a:t>medicatie</a:t>
            </a:r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94;p57">
            <a:extLst>
              <a:ext uri="{FF2B5EF4-FFF2-40B4-BE49-F238E27FC236}">
                <a16:creationId xmlns="" xmlns:a16="http://schemas.microsoft.com/office/drawing/2014/main" id="{55B0CECB-E7E6-6585-DE10-797FF48C49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4359" y="426308"/>
            <a:ext cx="10016921" cy="150414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Rolul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asistentelor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medicale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prevenirea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erorilor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</a:t>
            </a:r>
            <a:r>
              <a:rPr lang="ro-RO" sz="4000" b="1" dirty="0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4000" b="1" dirty="0" err="1" smtClean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endParaRPr lang="en-US"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3">
            <a:extLst>
              <a:ext uri="{FF2B5EF4-FFF2-40B4-BE49-F238E27FC236}">
                <a16:creationId xmlns="" xmlns:a16="http://schemas.microsoft.com/office/drawing/2014/main" id="{14543DD1-E2C0-EE3C-2476-3B6DB2602318}"/>
              </a:ext>
            </a:extLst>
          </p:cNvPr>
          <p:cNvSpPr/>
          <p:nvPr/>
        </p:nvSpPr>
        <p:spPr>
          <a:xfrm>
            <a:off x="2031575" y="5623697"/>
            <a:ext cx="3366560" cy="770720"/>
          </a:xfrm>
          <a:prstGeom prst="roundRect">
            <a:avLst/>
          </a:prstGeom>
          <a:solidFill>
            <a:schemeClr val="accent4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Administrare</a:t>
            </a:r>
          </a:p>
        </p:txBody>
      </p:sp>
      <p:grpSp>
        <p:nvGrpSpPr>
          <p:cNvPr id="14" name="Group 86">
            <a:extLst>
              <a:ext uri="{FF2B5EF4-FFF2-40B4-BE49-F238E27FC236}">
                <a16:creationId xmlns="" xmlns:a16="http://schemas.microsoft.com/office/drawing/2014/main" id="{972E4102-3169-A564-0626-420C03183DFC}"/>
              </a:ext>
            </a:extLst>
          </p:cNvPr>
          <p:cNvGrpSpPr/>
          <p:nvPr/>
        </p:nvGrpSpPr>
        <p:grpSpPr>
          <a:xfrm>
            <a:off x="742843" y="5518552"/>
            <a:ext cx="827775" cy="634954"/>
            <a:chOff x="7627938" y="3995738"/>
            <a:chExt cx="492126" cy="363537"/>
          </a:xfrm>
          <a:solidFill>
            <a:schemeClr val="accent1">
              <a:lumMod val="50000"/>
            </a:schemeClr>
          </a:solidFill>
        </p:grpSpPr>
        <p:sp>
          <p:nvSpPr>
            <p:cNvPr id="15" name="Freeform 150">
              <a:extLst>
                <a:ext uri="{FF2B5EF4-FFF2-40B4-BE49-F238E27FC236}">
                  <a16:creationId xmlns="" xmlns:a16="http://schemas.microsoft.com/office/drawing/2014/main" id="{956B3ED1-3019-A5CE-C577-960A5FDBA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4151" y="3995738"/>
              <a:ext cx="315913" cy="363537"/>
            </a:xfrm>
            <a:custGeom>
              <a:avLst/>
              <a:gdLst>
                <a:gd name="T0" fmla="*/ 674 w 2182"/>
                <a:gd name="T1" fmla="*/ 1051 h 2513"/>
                <a:gd name="T2" fmla="*/ 323 w 2182"/>
                <a:gd name="T3" fmla="*/ 1532 h 2513"/>
                <a:gd name="T4" fmla="*/ 246 w 2182"/>
                <a:gd name="T5" fmla="*/ 1729 h 2513"/>
                <a:gd name="T6" fmla="*/ 261 w 2182"/>
                <a:gd name="T7" fmla="*/ 1935 h 2513"/>
                <a:gd name="T8" fmla="*/ 348 w 2182"/>
                <a:gd name="T9" fmla="*/ 2099 h 2513"/>
                <a:gd name="T10" fmla="*/ 493 w 2182"/>
                <a:gd name="T11" fmla="*/ 2218 h 2513"/>
                <a:gd name="T12" fmla="*/ 673 w 2182"/>
                <a:gd name="T13" fmla="*/ 2273 h 2513"/>
                <a:gd name="T14" fmla="*/ 875 w 2182"/>
                <a:gd name="T15" fmla="*/ 2250 h 2513"/>
                <a:gd name="T16" fmla="*/ 1051 w 2182"/>
                <a:gd name="T17" fmla="*/ 2145 h 2513"/>
                <a:gd name="T18" fmla="*/ 1427 w 2182"/>
                <a:gd name="T19" fmla="*/ 1608 h 2513"/>
                <a:gd name="T20" fmla="*/ 1428 w 2182"/>
                <a:gd name="T21" fmla="*/ 1500 h 2513"/>
                <a:gd name="T22" fmla="*/ 815 w 2182"/>
                <a:gd name="T23" fmla="*/ 1062 h 2513"/>
                <a:gd name="T24" fmla="*/ 1514 w 2182"/>
                <a:gd name="T25" fmla="*/ 191 h 2513"/>
                <a:gd name="T26" fmla="*/ 1389 w 2182"/>
                <a:gd name="T27" fmla="*/ 208 h 2513"/>
                <a:gd name="T28" fmla="*/ 1243 w 2182"/>
                <a:gd name="T29" fmla="*/ 271 h 2513"/>
                <a:gd name="T30" fmla="*/ 1093 w 2182"/>
                <a:gd name="T31" fmla="*/ 408 h 2513"/>
                <a:gd name="T32" fmla="*/ 843 w 2182"/>
                <a:gd name="T33" fmla="*/ 787 h 2513"/>
                <a:gd name="T34" fmla="*/ 861 w 2182"/>
                <a:gd name="T35" fmla="*/ 875 h 2513"/>
                <a:gd name="T36" fmla="*/ 938 w 2182"/>
                <a:gd name="T37" fmla="*/ 927 h 2513"/>
                <a:gd name="T38" fmla="*/ 1026 w 2182"/>
                <a:gd name="T39" fmla="*/ 909 h 2513"/>
                <a:gd name="T40" fmla="*/ 1285 w 2182"/>
                <a:gd name="T41" fmla="*/ 551 h 2513"/>
                <a:gd name="T42" fmla="*/ 1399 w 2182"/>
                <a:gd name="T43" fmla="*/ 458 h 2513"/>
                <a:gd name="T44" fmla="*/ 1496 w 2182"/>
                <a:gd name="T45" fmla="*/ 429 h 2513"/>
                <a:gd name="T46" fmla="*/ 1555 w 2182"/>
                <a:gd name="T47" fmla="*/ 431 h 2513"/>
                <a:gd name="T48" fmla="*/ 1631 w 2182"/>
                <a:gd name="T49" fmla="*/ 429 h 2513"/>
                <a:gd name="T50" fmla="*/ 1699 w 2182"/>
                <a:gd name="T51" fmla="*/ 372 h 2513"/>
                <a:gd name="T52" fmla="*/ 1705 w 2182"/>
                <a:gd name="T53" fmla="*/ 280 h 2513"/>
                <a:gd name="T54" fmla="*/ 1646 w 2182"/>
                <a:gd name="T55" fmla="*/ 211 h 2513"/>
                <a:gd name="T56" fmla="*/ 1598 w 2182"/>
                <a:gd name="T57" fmla="*/ 197 h 2513"/>
                <a:gd name="T58" fmla="*/ 1514 w 2182"/>
                <a:gd name="T59" fmla="*/ 191 h 2513"/>
                <a:gd name="T60" fmla="*/ 1643 w 2182"/>
                <a:gd name="T61" fmla="*/ 23 h 2513"/>
                <a:gd name="T62" fmla="*/ 1864 w 2182"/>
                <a:gd name="T63" fmla="*/ 123 h 2513"/>
                <a:gd name="T64" fmla="*/ 2045 w 2182"/>
                <a:gd name="T65" fmla="*/ 295 h 2513"/>
                <a:gd name="T66" fmla="*/ 2154 w 2182"/>
                <a:gd name="T67" fmla="*/ 518 h 2513"/>
                <a:gd name="T68" fmla="*/ 2180 w 2182"/>
                <a:gd name="T69" fmla="*/ 765 h 2513"/>
                <a:gd name="T70" fmla="*/ 2119 w 2182"/>
                <a:gd name="T71" fmla="*/ 1004 h 2513"/>
                <a:gd name="T72" fmla="*/ 1279 w 2182"/>
                <a:gd name="T73" fmla="*/ 2250 h 2513"/>
                <a:gd name="T74" fmla="*/ 1087 w 2182"/>
                <a:gd name="T75" fmla="*/ 2414 h 2513"/>
                <a:gd name="T76" fmla="*/ 849 w 2182"/>
                <a:gd name="T77" fmla="*/ 2502 h 2513"/>
                <a:gd name="T78" fmla="*/ 598 w 2182"/>
                <a:gd name="T79" fmla="*/ 2503 h 2513"/>
                <a:gd name="T80" fmla="*/ 370 w 2182"/>
                <a:gd name="T81" fmla="*/ 2423 h 2513"/>
                <a:gd name="T82" fmla="*/ 176 w 2182"/>
                <a:gd name="T83" fmla="*/ 2267 h 2513"/>
                <a:gd name="T84" fmla="*/ 49 w 2182"/>
                <a:gd name="T85" fmla="*/ 2055 h 2513"/>
                <a:gd name="T86" fmla="*/ 0 w 2182"/>
                <a:gd name="T87" fmla="*/ 1810 h 2513"/>
                <a:gd name="T88" fmla="*/ 40 w 2182"/>
                <a:gd name="T89" fmla="*/ 1566 h 2513"/>
                <a:gd name="T90" fmla="*/ 865 w 2182"/>
                <a:gd name="T91" fmla="*/ 314 h 2513"/>
                <a:gd name="T92" fmla="*/ 1043 w 2182"/>
                <a:gd name="T93" fmla="*/ 132 h 2513"/>
                <a:gd name="T94" fmla="*/ 1270 w 2182"/>
                <a:gd name="T95" fmla="*/ 26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82" h="2513">
                  <a:moveTo>
                    <a:pt x="746" y="1038"/>
                  </a:moveTo>
                  <a:lnTo>
                    <a:pt x="722" y="1038"/>
                  </a:lnTo>
                  <a:lnTo>
                    <a:pt x="697" y="1043"/>
                  </a:lnTo>
                  <a:lnTo>
                    <a:pt x="674" y="1051"/>
                  </a:lnTo>
                  <a:lnTo>
                    <a:pt x="653" y="1064"/>
                  </a:lnTo>
                  <a:lnTo>
                    <a:pt x="635" y="1080"/>
                  </a:lnTo>
                  <a:lnTo>
                    <a:pt x="618" y="1099"/>
                  </a:lnTo>
                  <a:lnTo>
                    <a:pt x="323" y="1532"/>
                  </a:lnTo>
                  <a:lnTo>
                    <a:pt x="295" y="1579"/>
                  </a:lnTo>
                  <a:lnTo>
                    <a:pt x="273" y="1627"/>
                  </a:lnTo>
                  <a:lnTo>
                    <a:pt x="256" y="1677"/>
                  </a:lnTo>
                  <a:lnTo>
                    <a:pt x="246" y="1729"/>
                  </a:lnTo>
                  <a:lnTo>
                    <a:pt x="241" y="1782"/>
                  </a:lnTo>
                  <a:lnTo>
                    <a:pt x="242" y="1836"/>
                  </a:lnTo>
                  <a:lnTo>
                    <a:pt x="250" y="1889"/>
                  </a:lnTo>
                  <a:lnTo>
                    <a:pt x="261" y="1935"/>
                  </a:lnTo>
                  <a:lnTo>
                    <a:pt x="277" y="1979"/>
                  </a:lnTo>
                  <a:lnTo>
                    <a:pt x="296" y="2022"/>
                  </a:lnTo>
                  <a:lnTo>
                    <a:pt x="320" y="2061"/>
                  </a:lnTo>
                  <a:lnTo>
                    <a:pt x="348" y="2099"/>
                  </a:lnTo>
                  <a:lnTo>
                    <a:pt x="379" y="2133"/>
                  </a:lnTo>
                  <a:lnTo>
                    <a:pt x="414" y="2165"/>
                  </a:lnTo>
                  <a:lnTo>
                    <a:pt x="452" y="2194"/>
                  </a:lnTo>
                  <a:lnTo>
                    <a:pt x="493" y="2218"/>
                  </a:lnTo>
                  <a:lnTo>
                    <a:pt x="536" y="2238"/>
                  </a:lnTo>
                  <a:lnTo>
                    <a:pt x="580" y="2254"/>
                  </a:lnTo>
                  <a:lnTo>
                    <a:pt x="626" y="2266"/>
                  </a:lnTo>
                  <a:lnTo>
                    <a:pt x="673" y="2273"/>
                  </a:lnTo>
                  <a:lnTo>
                    <a:pt x="721" y="2275"/>
                  </a:lnTo>
                  <a:lnTo>
                    <a:pt x="773" y="2272"/>
                  </a:lnTo>
                  <a:lnTo>
                    <a:pt x="825" y="2264"/>
                  </a:lnTo>
                  <a:lnTo>
                    <a:pt x="875" y="2250"/>
                  </a:lnTo>
                  <a:lnTo>
                    <a:pt x="923" y="2231"/>
                  </a:lnTo>
                  <a:lnTo>
                    <a:pt x="969" y="2207"/>
                  </a:lnTo>
                  <a:lnTo>
                    <a:pt x="1011" y="2178"/>
                  </a:lnTo>
                  <a:lnTo>
                    <a:pt x="1051" y="2145"/>
                  </a:lnTo>
                  <a:lnTo>
                    <a:pt x="1087" y="2107"/>
                  </a:lnTo>
                  <a:lnTo>
                    <a:pt x="1120" y="2065"/>
                  </a:lnTo>
                  <a:lnTo>
                    <a:pt x="1415" y="1633"/>
                  </a:lnTo>
                  <a:lnTo>
                    <a:pt x="1427" y="1608"/>
                  </a:lnTo>
                  <a:lnTo>
                    <a:pt x="1436" y="1582"/>
                  </a:lnTo>
                  <a:lnTo>
                    <a:pt x="1439" y="1555"/>
                  </a:lnTo>
                  <a:lnTo>
                    <a:pt x="1436" y="1527"/>
                  </a:lnTo>
                  <a:lnTo>
                    <a:pt x="1428" y="1500"/>
                  </a:lnTo>
                  <a:lnTo>
                    <a:pt x="1416" y="1476"/>
                  </a:lnTo>
                  <a:lnTo>
                    <a:pt x="1398" y="1454"/>
                  </a:lnTo>
                  <a:lnTo>
                    <a:pt x="1377" y="1438"/>
                  </a:lnTo>
                  <a:lnTo>
                    <a:pt x="815" y="1062"/>
                  </a:lnTo>
                  <a:lnTo>
                    <a:pt x="793" y="1049"/>
                  </a:lnTo>
                  <a:lnTo>
                    <a:pt x="769" y="1041"/>
                  </a:lnTo>
                  <a:lnTo>
                    <a:pt x="746" y="1038"/>
                  </a:lnTo>
                  <a:close/>
                  <a:moveTo>
                    <a:pt x="1514" y="191"/>
                  </a:moveTo>
                  <a:lnTo>
                    <a:pt x="1485" y="192"/>
                  </a:lnTo>
                  <a:lnTo>
                    <a:pt x="1456" y="194"/>
                  </a:lnTo>
                  <a:lnTo>
                    <a:pt x="1423" y="199"/>
                  </a:lnTo>
                  <a:lnTo>
                    <a:pt x="1389" y="208"/>
                  </a:lnTo>
                  <a:lnTo>
                    <a:pt x="1354" y="218"/>
                  </a:lnTo>
                  <a:lnTo>
                    <a:pt x="1318" y="232"/>
                  </a:lnTo>
                  <a:lnTo>
                    <a:pt x="1280" y="249"/>
                  </a:lnTo>
                  <a:lnTo>
                    <a:pt x="1243" y="271"/>
                  </a:lnTo>
                  <a:lnTo>
                    <a:pt x="1205" y="298"/>
                  </a:lnTo>
                  <a:lnTo>
                    <a:pt x="1167" y="329"/>
                  </a:lnTo>
                  <a:lnTo>
                    <a:pt x="1130" y="365"/>
                  </a:lnTo>
                  <a:lnTo>
                    <a:pt x="1093" y="408"/>
                  </a:lnTo>
                  <a:lnTo>
                    <a:pt x="1058" y="456"/>
                  </a:lnTo>
                  <a:lnTo>
                    <a:pt x="862" y="743"/>
                  </a:lnTo>
                  <a:lnTo>
                    <a:pt x="850" y="764"/>
                  </a:lnTo>
                  <a:lnTo>
                    <a:pt x="843" y="787"/>
                  </a:lnTo>
                  <a:lnTo>
                    <a:pt x="841" y="810"/>
                  </a:lnTo>
                  <a:lnTo>
                    <a:pt x="843" y="833"/>
                  </a:lnTo>
                  <a:lnTo>
                    <a:pt x="850" y="855"/>
                  </a:lnTo>
                  <a:lnTo>
                    <a:pt x="861" y="875"/>
                  </a:lnTo>
                  <a:lnTo>
                    <a:pt x="875" y="894"/>
                  </a:lnTo>
                  <a:lnTo>
                    <a:pt x="893" y="908"/>
                  </a:lnTo>
                  <a:lnTo>
                    <a:pt x="915" y="920"/>
                  </a:lnTo>
                  <a:lnTo>
                    <a:pt x="938" y="927"/>
                  </a:lnTo>
                  <a:lnTo>
                    <a:pt x="961" y="929"/>
                  </a:lnTo>
                  <a:lnTo>
                    <a:pt x="984" y="927"/>
                  </a:lnTo>
                  <a:lnTo>
                    <a:pt x="1006" y="921"/>
                  </a:lnTo>
                  <a:lnTo>
                    <a:pt x="1026" y="909"/>
                  </a:lnTo>
                  <a:lnTo>
                    <a:pt x="1045" y="895"/>
                  </a:lnTo>
                  <a:lnTo>
                    <a:pt x="1061" y="877"/>
                  </a:lnTo>
                  <a:lnTo>
                    <a:pt x="1257" y="589"/>
                  </a:lnTo>
                  <a:lnTo>
                    <a:pt x="1285" y="551"/>
                  </a:lnTo>
                  <a:lnTo>
                    <a:pt x="1314" y="520"/>
                  </a:lnTo>
                  <a:lnTo>
                    <a:pt x="1342" y="495"/>
                  </a:lnTo>
                  <a:lnTo>
                    <a:pt x="1370" y="474"/>
                  </a:lnTo>
                  <a:lnTo>
                    <a:pt x="1399" y="458"/>
                  </a:lnTo>
                  <a:lnTo>
                    <a:pt x="1425" y="446"/>
                  </a:lnTo>
                  <a:lnTo>
                    <a:pt x="1451" y="437"/>
                  </a:lnTo>
                  <a:lnTo>
                    <a:pt x="1475" y="432"/>
                  </a:lnTo>
                  <a:lnTo>
                    <a:pt x="1496" y="429"/>
                  </a:lnTo>
                  <a:lnTo>
                    <a:pt x="1516" y="428"/>
                  </a:lnTo>
                  <a:lnTo>
                    <a:pt x="1532" y="428"/>
                  </a:lnTo>
                  <a:lnTo>
                    <a:pt x="1545" y="429"/>
                  </a:lnTo>
                  <a:lnTo>
                    <a:pt x="1555" y="431"/>
                  </a:lnTo>
                  <a:lnTo>
                    <a:pt x="1561" y="432"/>
                  </a:lnTo>
                  <a:lnTo>
                    <a:pt x="1585" y="435"/>
                  </a:lnTo>
                  <a:lnTo>
                    <a:pt x="1609" y="434"/>
                  </a:lnTo>
                  <a:lnTo>
                    <a:pt x="1631" y="429"/>
                  </a:lnTo>
                  <a:lnTo>
                    <a:pt x="1652" y="420"/>
                  </a:lnTo>
                  <a:lnTo>
                    <a:pt x="1670" y="407"/>
                  </a:lnTo>
                  <a:lnTo>
                    <a:pt x="1685" y="390"/>
                  </a:lnTo>
                  <a:lnTo>
                    <a:pt x="1699" y="372"/>
                  </a:lnTo>
                  <a:lnTo>
                    <a:pt x="1708" y="349"/>
                  </a:lnTo>
                  <a:lnTo>
                    <a:pt x="1712" y="326"/>
                  </a:lnTo>
                  <a:lnTo>
                    <a:pt x="1711" y="302"/>
                  </a:lnTo>
                  <a:lnTo>
                    <a:pt x="1705" y="280"/>
                  </a:lnTo>
                  <a:lnTo>
                    <a:pt x="1696" y="259"/>
                  </a:lnTo>
                  <a:lnTo>
                    <a:pt x="1683" y="240"/>
                  </a:lnTo>
                  <a:lnTo>
                    <a:pt x="1666" y="224"/>
                  </a:lnTo>
                  <a:lnTo>
                    <a:pt x="1646" y="211"/>
                  </a:lnTo>
                  <a:lnTo>
                    <a:pt x="1623" y="202"/>
                  </a:lnTo>
                  <a:lnTo>
                    <a:pt x="1619" y="201"/>
                  </a:lnTo>
                  <a:lnTo>
                    <a:pt x="1611" y="199"/>
                  </a:lnTo>
                  <a:lnTo>
                    <a:pt x="1598" y="197"/>
                  </a:lnTo>
                  <a:lnTo>
                    <a:pt x="1582" y="194"/>
                  </a:lnTo>
                  <a:lnTo>
                    <a:pt x="1562" y="192"/>
                  </a:lnTo>
                  <a:lnTo>
                    <a:pt x="1540" y="191"/>
                  </a:lnTo>
                  <a:lnTo>
                    <a:pt x="1514" y="191"/>
                  </a:lnTo>
                  <a:close/>
                  <a:moveTo>
                    <a:pt x="1461" y="0"/>
                  </a:moveTo>
                  <a:lnTo>
                    <a:pt x="1523" y="3"/>
                  </a:lnTo>
                  <a:lnTo>
                    <a:pt x="1583" y="10"/>
                  </a:lnTo>
                  <a:lnTo>
                    <a:pt x="1643" y="23"/>
                  </a:lnTo>
                  <a:lnTo>
                    <a:pt x="1701" y="41"/>
                  </a:lnTo>
                  <a:lnTo>
                    <a:pt x="1758" y="64"/>
                  </a:lnTo>
                  <a:lnTo>
                    <a:pt x="1812" y="91"/>
                  </a:lnTo>
                  <a:lnTo>
                    <a:pt x="1864" y="123"/>
                  </a:lnTo>
                  <a:lnTo>
                    <a:pt x="1916" y="161"/>
                  </a:lnTo>
                  <a:lnTo>
                    <a:pt x="1963" y="201"/>
                  </a:lnTo>
                  <a:lnTo>
                    <a:pt x="2006" y="247"/>
                  </a:lnTo>
                  <a:lnTo>
                    <a:pt x="2045" y="295"/>
                  </a:lnTo>
                  <a:lnTo>
                    <a:pt x="2079" y="347"/>
                  </a:lnTo>
                  <a:lnTo>
                    <a:pt x="2109" y="401"/>
                  </a:lnTo>
                  <a:lnTo>
                    <a:pt x="2134" y="458"/>
                  </a:lnTo>
                  <a:lnTo>
                    <a:pt x="2154" y="518"/>
                  </a:lnTo>
                  <a:lnTo>
                    <a:pt x="2169" y="579"/>
                  </a:lnTo>
                  <a:lnTo>
                    <a:pt x="2178" y="641"/>
                  </a:lnTo>
                  <a:lnTo>
                    <a:pt x="2182" y="704"/>
                  </a:lnTo>
                  <a:lnTo>
                    <a:pt x="2180" y="765"/>
                  </a:lnTo>
                  <a:lnTo>
                    <a:pt x="2173" y="827"/>
                  </a:lnTo>
                  <a:lnTo>
                    <a:pt x="2160" y="887"/>
                  </a:lnTo>
                  <a:lnTo>
                    <a:pt x="2143" y="947"/>
                  </a:lnTo>
                  <a:lnTo>
                    <a:pt x="2119" y="1004"/>
                  </a:lnTo>
                  <a:lnTo>
                    <a:pt x="2091" y="1061"/>
                  </a:lnTo>
                  <a:lnTo>
                    <a:pt x="2057" y="1114"/>
                  </a:lnTo>
                  <a:lnTo>
                    <a:pt x="1318" y="2199"/>
                  </a:lnTo>
                  <a:lnTo>
                    <a:pt x="1279" y="2250"/>
                  </a:lnTo>
                  <a:lnTo>
                    <a:pt x="1237" y="2298"/>
                  </a:lnTo>
                  <a:lnTo>
                    <a:pt x="1190" y="2341"/>
                  </a:lnTo>
                  <a:lnTo>
                    <a:pt x="1140" y="2381"/>
                  </a:lnTo>
                  <a:lnTo>
                    <a:pt x="1087" y="2414"/>
                  </a:lnTo>
                  <a:lnTo>
                    <a:pt x="1030" y="2444"/>
                  </a:lnTo>
                  <a:lnTo>
                    <a:pt x="972" y="2468"/>
                  </a:lnTo>
                  <a:lnTo>
                    <a:pt x="912" y="2488"/>
                  </a:lnTo>
                  <a:lnTo>
                    <a:pt x="849" y="2502"/>
                  </a:lnTo>
                  <a:lnTo>
                    <a:pt x="786" y="2510"/>
                  </a:lnTo>
                  <a:lnTo>
                    <a:pt x="721" y="2513"/>
                  </a:lnTo>
                  <a:lnTo>
                    <a:pt x="659" y="2510"/>
                  </a:lnTo>
                  <a:lnTo>
                    <a:pt x="598" y="2503"/>
                  </a:lnTo>
                  <a:lnTo>
                    <a:pt x="539" y="2490"/>
                  </a:lnTo>
                  <a:lnTo>
                    <a:pt x="481" y="2473"/>
                  </a:lnTo>
                  <a:lnTo>
                    <a:pt x="425" y="2450"/>
                  </a:lnTo>
                  <a:lnTo>
                    <a:pt x="370" y="2423"/>
                  </a:lnTo>
                  <a:lnTo>
                    <a:pt x="318" y="2390"/>
                  </a:lnTo>
                  <a:lnTo>
                    <a:pt x="267" y="2353"/>
                  </a:lnTo>
                  <a:lnTo>
                    <a:pt x="219" y="2312"/>
                  </a:lnTo>
                  <a:lnTo>
                    <a:pt x="176" y="2267"/>
                  </a:lnTo>
                  <a:lnTo>
                    <a:pt x="137" y="2218"/>
                  </a:lnTo>
                  <a:lnTo>
                    <a:pt x="103" y="2167"/>
                  </a:lnTo>
                  <a:lnTo>
                    <a:pt x="74" y="2112"/>
                  </a:lnTo>
                  <a:lnTo>
                    <a:pt x="49" y="2055"/>
                  </a:lnTo>
                  <a:lnTo>
                    <a:pt x="29" y="1996"/>
                  </a:lnTo>
                  <a:lnTo>
                    <a:pt x="14" y="1935"/>
                  </a:lnTo>
                  <a:lnTo>
                    <a:pt x="4" y="1872"/>
                  </a:lnTo>
                  <a:lnTo>
                    <a:pt x="0" y="1810"/>
                  </a:lnTo>
                  <a:lnTo>
                    <a:pt x="2" y="1748"/>
                  </a:lnTo>
                  <a:lnTo>
                    <a:pt x="10" y="1686"/>
                  </a:lnTo>
                  <a:lnTo>
                    <a:pt x="22" y="1626"/>
                  </a:lnTo>
                  <a:lnTo>
                    <a:pt x="40" y="1566"/>
                  </a:lnTo>
                  <a:lnTo>
                    <a:pt x="63" y="1509"/>
                  </a:lnTo>
                  <a:lnTo>
                    <a:pt x="92" y="1452"/>
                  </a:lnTo>
                  <a:lnTo>
                    <a:pt x="124" y="1398"/>
                  </a:lnTo>
                  <a:lnTo>
                    <a:pt x="865" y="314"/>
                  </a:lnTo>
                  <a:lnTo>
                    <a:pt x="903" y="262"/>
                  </a:lnTo>
                  <a:lnTo>
                    <a:pt x="946" y="215"/>
                  </a:lnTo>
                  <a:lnTo>
                    <a:pt x="992" y="171"/>
                  </a:lnTo>
                  <a:lnTo>
                    <a:pt x="1043" y="132"/>
                  </a:lnTo>
                  <a:lnTo>
                    <a:pt x="1096" y="99"/>
                  </a:lnTo>
                  <a:lnTo>
                    <a:pt x="1151" y="69"/>
                  </a:lnTo>
                  <a:lnTo>
                    <a:pt x="1210" y="45"/>
                  </a:lnTo>
                  <a:lnTo>
                    <a:pt x="1270" y="26"/>
                  </a:lnTo>
                  <a:lnTo>
                    <a:pt x="1333" y="11"/>
                  </a:lnTo>
                  <a:lnTo>
                    <a:pt x="1397" y="3"/>
                  </a:lnTo>
                  <a:lnTo>
                    <a:pt x="1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51">
              <a:extLst>
                <a:ext uri="{FF2B5EF4-FFF2-40B4-BE49-F238E27FC236}">
                  <a16:creationId xmlns="" xmlns:a16="http://schemas.microsoft.com/office/drawing/2014/main" id="{288759DD-526D-82E5-EFD8-9BF3144DD1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7938" y="3995738"/>
              <a:ext cx="212725" cy="211137"/>
            </a:xfrm>
            <a:custGeom>
              <a:avLst/>
              <a:gdLst>
                <a:gd name="T0" fmla="*/ 303 w 1478"/>
                <a:gd name="T1" fmla="*/ 606 h 1466"/>
                <a:gd name="T2" fmla="*/ 260 w 1478"/>
                <a:gd name="T3" fmla="*/ 623 h 1466"/>
                <a:gd name="T4" fmla="*/ 226 w 1478"/>
                <a:gd name="T5" fmla="*/ 654 h 1466"/>
                <a:gd name="T6" fmla="*/ 209 w 1478"/>
                <a:gd name="T7" fmla="*/ 696 h 1466"/>
                <a:gd name="T8" fmla="*/ 208 w 1478"/>
                <a:gd name="T9" fmla="*/ 747 h 1466"/>
                <a:gd name="T10" fmla="*/ 230 w 1478"/>
                <a:gd name="T11" fmla="*/ 795 h 1466"/>
                <a:gd name="T12" fmla="*/ 270 w 1478"/>
                <a:gd name="T13" fmla="*/ 829 h 1466"/>
                <a:gd name="T14" fmla="*/ 322 w 1478"/>
                <a:gd name="T15" fmla="*/ 842 h 1466"/>
                <a:gd name="T16" fmla="*/ 1152 w 1478"/>
                <a:gd name="T17" fmla="*/ 864 h 1466"/>
                <a:gd name="T18" fmla="*/ 1205 w 1478"/>
                <a:gd name="T19" fmla="*/ 853 h 1466"/>
                <a:gd name="T20" fmla="*/ 1245 w 1478"/>
                <a:gd name="T21" fmla="*/ 820 h 1466"/>
                <a:gd name="T22" fmla="*/ 1269 w 1478"/>
                <a:gd name="T23" fmla="*/ 774 h 1466"/>
                <a:gd name="T24" fmla="*/ 1270 w 1478"/>
                <a:gd name="T25" fmla="*/ 720 h 1466"/>
                <a:gd name="T26" fmla="*/ 1248 w 1478"/>
                <a:gd name="T27" fmla="*/ 672 h 1466"/>
                <a:gd name="T28" fmla="*/ 1208 w 1478"/>
                <a:gd name="T29" fmla="*/ 638 h 1466"/>
                <a:gd name="T30" fmla="*/ 1156 w 1478"/>
                <a:gd name="T31" fmla="*/ 625 h 1466"/>
                <a:gd name="T32" fmla="*/ 750 w 1478"/>
                <a:gd name="T33" fmla="*/ 0 h 1466"/>
                <a:gd name="T34" fmla="*/ 817 w 1478"/>
                <a:gd name="T35" fmla="*/ 5 h 1466"/>
                <a:gd name="T36" fmla="*/ 946 w 1478"/>
                <a:gd name="T37" fmla="*/ 30 h 1466"/>
                <a:gd name="T38" fmla="*/ 1066 w 1478"/>
                <a:gd name="T39" fmla="*/ 77 h 1466"/>
                <a:gd name="T40" fmla="*/ 1174 w 1478"/>
                <a:gd name="T41" fmla="*/ 141 h 1466"/>
                <a:gd name="T42" fmla="*/ 1269 w 1478"/>
                <a:gd name="T43" fmla="*/ 223 h 1466"/>
                <a:gd name="T44" fmla="*/ 1349 w 1478"/>
                <a:gd name="T45" fmla="*/ 320 h 1466"/>
                <a:gd name="T46" fmla="*/ 1411 w 1478"/>
                <a:gd name="T47" fmla="*/ 430 h 1466"/>
                <a:gd name="T48" fmla="*/ 1455 w 1478"/>
                <a:gd name="T49" fmla="*/ 550 h 1466"/>
                <a:gd name="T50" fmla="*/ 1476 w 1478"/>
                <a:gd name="T51" fmla="*/ 677 h 1466"/>
                <a:gd name="T52" fmla="*/ 1474 w 1478"/>
                <a:gd name="T53" fmla="*/ 811 h 1466"/>
                <a:gd name="T54" fmla="*/ 1448 w 1478"/>
                <a:gd name="T55" fmla="*/ 939 h 1466"/>
                <a:gd name="T56" fmla="*/ 1402 w 1478"/>
                <a:gd name="T57" fmla="*/ 1057 h 1466"/>
                <a:gd name="T58" fmla="*/ 1337 w 1478"/>
                <a:gd name="T59" fmla="*/ 1165 h 1466"/>
                <a:gd name="T60" fmla="*/ 1253 w 1478"/>
                <a:gd name="T61" fmla="*/ 1260 h 1466"/>
                <a:gd name="T62" fmla="*/ 1157 w 1478"/>
                <a:gd name="T63" fmla="*/ 1338 h 1466"/>
                <a:gd name="T64" fmla="*/ 1046 w 1478"/>
                <a:gd name="T65" fmla="*/ 1400 h 1466"/>
                <a:gd name="T66" fmla="*/ 925 w 1478"/>
                <a:gd name="T67" fmla="*/ 1443 h 1466"/>
                <a:gd name="T68" fmla="*/ 795 w 1478"/>
                <a:gd name="T69" fmla="*/ 1464 h 1466"/>
                <a:gd name="T70" fmla="*/ 660 w 1478"/>
                <a:gd name="T71" fmla="*/ 1462 h 1466"/>
                <a:gd name="T72" fmla="*/ 532 w 1478"/>
                <a:gd name="T73" fmla="*/ 1437 h 1466"/>
                <a:gd name="T74" fmla="*/ 412 w 1478"/>
                <a:gd name="T75" fmla="*/ 1390 h 1466"/>
                <a:gd name="T76" fmla="*/ 304 w 1478"/>
                <a:gd name="T77" fmla="*/ 1326 h 1466"/>
                <a:gd name="T78" fmla="*/ 209 w 1478"/>
                <a:gd name="T79" fmla="*/ 1244 h 1466"/>
                <a:gd name="T80" fmla="*/ 129 w 1478"/>
                <a:gd name="T81" fmla="*/ 1147 h 1466"/>
                <a:gd name="T82" fmla="*/ 66 w 1478"/>
                <a:gd name="T83" fmla="*/ 1037 h 1466"/>
                <a:gd name="T84" fmla="*/ 23 w 1478"/>
                <a:gd name="T85" fmla="*/ 917 h 1466"/>
                <a:gd name="T86" fmla="*/ 2 w 1478"/>
                <a:gd name="T87" fmla="*/ 789 h 1466"/>
                <a:gd name="T88" fmla="*/ 4 w 1478"/>
                <a:gd name="T89" fmla="*/ 656 h 1466"/>
                <a:gd name="T90" fmla="*/ 29 w 1478"/>
                <a:gd name="T91" fmla="*/ 528 h 1466"/>
                <a:gd name="T92" fmla="*/ 76 w 1478"/>
                <a:gd name="T93" fmla="*/ 410 h 1466"/>
                <a:gd name="T94" fmla="*/ 142 w 1478"/>
                <a:gd name="T95" fmla="*/ 302 h 1466"/>
                <a:gd name="T96" fmla="*/ 224 w 1478"/>
                <a:gd name="T97" fmla="*/ 208 h 1466"/>
                <a:gd name="T98" fmla="*/ 322 w 1478"/>
                <a:gd name="T99" fmla="*/ 129 h 1466"/>
                <a:gd name="T100" fmla="*/ 432 w 1478"/>
                <a:gd name="T101" fmla="*/ 67 h 1466"/>
                <a:gd name="T102" fmla="*/ 553 w 1478"/>
                <a:gd name="T103" fmla="*/ 24 h 1466"/>
                <a:gd name="T104" fmla="*/ 683 w 1478"/>
                <a:gd name="T105" fmla="*/ 2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8" h="1466">
                  <a:moveTo>
                    <a:pt x="329" y="604"/>
                  </a:moveTo>
                  <a:lnTo>
                    <a:pt x="303" y="606"/>
                  </a:lnTo>
                  <a:lnTo>
                    <a:pt x="280" y="612"/>
                  </a:lnTo>
                  <a:lnTo>
                    <a:pt x="260" y="623"/>
                  </a:lnTo>
                  <a:lnTo>
                    <a:pt x="242" y="636"/>
                  </a:lnTo>
                  <a:lnTo>
                    <a:pt x="226" y="654"/>
                  </a:lnTo>
                  <a:lnTo>
                    <a:pt x="216" y="674"/>
                  </a:lnTo>
                  <a:lnTo>
                    <a:pt x="209" y="696"/>
                  </a:lnTo>
                  <a:lnTo>
                    <a:pt x="205" y="720"/>
                  </a:lnTo>
                  <a:lnTo>
                    <a:pt x="208" y="747"/>
                  </a:lnTo>
                  <a:lnTo>
                    <a:pt x="216" y="772"/>
                  </a:lnTo>
                  <a:lnTo>
                    <a:pt x="230" y="795"/>
                  </a:lnTo>
                  <a:lnTo>
                    <a:pt x="248" y="814"/>
                  </a:lnTo>
                  <a:lnTo>
                    <a:pt x="270" y="829"/>
                  </a:lnTo>
                  <a:lnTo>
                    <a:pt x="295" y="838"/>
                  </a:lnTo>
                  <a:lnTo>
                    <a:pt x="322" y="842"/>
                  </a:lnTo>
                  <a:lnTo>
                    <a:pt x="1149" y="864"/>
                  </a:lnTo>
                  <a:lnTo>
                    <a:pt x="1152" y="864"/>
                  </a:lnTo>
                  <a:lnTo>
                    <a:pt x="1180" y="861"/>
                  </a:lnTo>
                  <a:lnTo>
                    <a:pt x="1205" y="853"/>
                  </a:lnTo>
                  <a:lnTo>
                    <a:pt x="1227" y="839"/>
                  </a:lnTo>
                  <a:lnTo>
                    <a:pt x="1245" y="820"/>
                  </a:lnTo>
                  <a:lnTo>
                    <a:pt x="1260" y="799"/>
                  </a:lnTo>
                  <a:lnTo>
                    <a:pt x="1269" y="774"/>
                  </a:lnTo>
                  <a:lnTo>
                    <a:pt x="1272" y="747"/>
                  </a:lnTo>
                  <a:lnTo>
                    <a:pt x="1270" y="720"/>
                  </a:lnTo>
                  <a:lnTo>
                    <a:pt x="1262" y="695"/>
                  </a:lnTo>
                  <a:lnTo>
                    <a:pt x="1248" y="672"/>
                  </a:lnTo>
                  <a:lnTo>
                    <a:pt x="1230" y="653"/>
                  </a:lnTo>
                  <a:lnTo>
                    <a:pt x="1208" y="638"/>
                  </a:lnTo>
                  <a:lnTo>
                    <a:pt x="1183" y="629"/>
                  </a:lnTo>
                  <a:lnTo>
                    <a:pt x="1156" y="625"/>
                  </a:lnTo>
                  <a:lnTo>
                    <a:pt x="329" y="604"/>
                  </a:lnTo>
                  <a:close/>
                  <a:moveTo>
                    <a:pt x="750" y="0"/>
                  </a:moveTo>
                  <a:lnTo>
                    <a:pt x="750" y="0"/>
                  </a:lnTo>
                  <a:lnTo>
                    <a:pt x="817" y="5"/>
                  </a:lnTo>
                  <a:lnTo>
                    <a:pt x="883" y="15"/>
                  </a:lnTo>
                  <a:lnTo>
                    <a:pt x="946" y="30"/>
                  </a:lnTo>
                  <a:lnTo>
                    <a:pt x="1007" y="51"/>
                  </a:lnTo>
                  <a:lnTo>
                    <a:pt x="1066" y="77"/>
                  </a:lnTo>
                  <a:lnTo>
                    <a:pt x="1122" y="107"/>
                  </a:lnTo>
                  <a:lnTo>
                    <a:pt x="1174" y="141"/>
                  </a:lnTo>
                  <a:lnTo>
                    <a:pt x="1224" y="180"/>
                  </a:lnTo>
                  <a:lnTo>
                    <a:pt x="1269" y="223"/>
                  </a:lnTo>
                  <a:lnTo>
                    <a:pt x="1311" y="270"/>
                  </a:lnTo>
                  <a:lnTo>
                    <a:pt x="1349" y="320"/>
                  </a:lnTo>
                  <a:lnTo>
                    <a:pt x="1383" y="373"/>
                  </a:lnTo>
                  <a:lnTo>
                    <a:pt x="1411" y="430"/>
                  </a:lnTo>
                  <a:lnTo>
                    <a:pt x="1436" y="488"/>
                  </a:lnTo>
                  <a:lnTo>
                    <a:pt x="1455" y="550"/>
                  </a:lnTo>
                  <a:lnTo>
                    <a:pt x="1468" y="612"/>
                  </a:lnTo>
                  <a:lnTo>
                    <a:pt x="1476" y="677"/>
                  </a:lnTo>
                  <a:lnTo>
                    <a:pt x="1478" y="744"/>
                  </a:lnTo>
                  <a:lnTo>
                    <a:pt x="1474" y="811"/>
                  </a:lnTo>
                  <a:lnTo>
                    <a:pt x="1464" y="876"/>
                  </a:lnTo>
                  <a:lnTo>
                    <a:pt x="1448" y="939"/>
                  </a:lnTo>
                  <a:lnTo>
                    <a:pt x="1428" y="1000"/>
                  </a:lnTo>
                  <a:lnTo>
                    <a:pt x="1402" y="1057"/>
                  </a:lnTo>
                  <a:lnTo>
                    <a:pt x="1371" y="1113"/>
                  </a:lnTo>
                  <a:lnTo>
                    <a:pt x="1337" y="1165"/>
                  </a:lnTo>
                  <a:lnTo>
                    <a:pt x="1297" y="1214"/>
                  </a:lnTo>
                  <a:lnTo>
                    <a:pt x="1253" y="1260"/>
                  </a:lnTo>
                  <a:lnTo>
                    <a:pt x="1207" y="1301"/>
                  </a:lnTo>
                  <a:lnTo>
                    <a:pt x="1157" y="1338"/>
                  </a:lnTo>
                  <a:lnTo>
                    <a:pt x="1103" y="1372"/>
                  </a:lnTo>
                  <a:lnTo>
                    <a:pt x="1046" y="1400"/>
                  </a:lnTo>
                  <a:lnTo>
                    <a:pt x="987" y="1424"/>
                  </a:lnTo>
                  <a:lnTo>
                    <a:pt x="925" y="1443"/>
                  </a:lnTo>
                  <a:lnTo>
                    <a:pt x="861" y="1456"/>
                  </a:lnTo>
                  <a:lnTo>
                    <a:pt x="795" y="1464"/>
                  </a:lnTo>
                  <a:lnTo>
                    <a:pt x="728" y="1466"/>
                  </a:lnTo>
                  <a:lnTo>
                    <a:pt x="660" y="1462"/>
                  </a:lnTo>
                  <a:lnTo>
                    <a:pt x="595" y="1452"/>
                  </a:lnTo>
                  <a:lnTo>
                    <a:pt x="532" y="1437"/>
                  </a:lnTo>
                  <a:lnTo>
                    <a:pt x="471" y="1416"/>
                  </a:lnTo>
                  <a:lnTo>
                    <a:pt x="412" y="1390"/>
                  </a:lnTo>
                  <a:lnTo>
                    <a:pt x="357" y="1360"/>
                  </a:lnTo>
                  <a:lnTo>
                    <a:pt x="304" y="1326"/>
                  </a:lnTo>
                  <a:lnTo>
                    <a:pt x="255" y="1287"/>
                  </a:lnTo>
                  <a:lnTo>
                    <a:pt x="209" y="1244"/>
                  </a:lnTo>
                  <a:lnTo>
                    <a:pt x="166" y="1197"/>
                  </a:lnTo>
                  <a:lnTo>
                    <a:pt x="129" y="1147"/>
                  </a:lnTo>
                  <a:lnTo>
                    <a:pt x="95" y="1094"/>
                  </a:lnTo>
                  <a:lnTo>
                    <a:pt x="66" y="1037"/>
                  </a:lnTo>
                  <a:lnTo>
                    <a:pt x="42" y="979"/>
                  </a:lnTo>
                  <a:lnTo>
                    <a:pt x="23" y="917"/>
                  </a:lnTo>
                  <a:lnTo>
                    <a:pt x="9" y="855"/>
                  </a:lnTo>
                  <a:lnTo>
                    <a:pt x="2" y="789"/>
                  </a:lnTo>
                  <a:lnTo>
                    <a:pt x="0" y="723"/>
                  </a:lnTo>
                  <a:lnTo>
                    <a:pt x="4" y="656"/>
                  </a:lnTo>
                  <a:lnTo>
                    <a:pt x="14" y="591"/>
                  </a:lnTo>
                  <a:lnTo>
                    <a:pt x="29" y="528"/>
                  </a:lnTo>
                  <a:lnTo>
                    <a:pt x="51" y="468"/>
                  </a:lnTo>
                  <a:lnTo>
                    <a:pt x="76" y="410"/>
                  </a:lnTo>
                  <a:lnTo>
                    <a:pt x="106" y="354"/>
                  </a:lnTo>
                  <a:lnTo>
                    <a:pt x="142" y="302"/>
                  </a:lnTo>
                  <a:lnTo>
                    <a:pt x="181" y="253"/>
                  </a:lnTo>
                  <a:lnTo>
                    <a:pt x="224" y="208"/>
                  </a:lnTo>
                  <a:lnTo>
                    <a:pt x="272" y="166"/>
                  </a:lnTo>
                  <a:lnTo>
                    <a:pt x="322" y="129"/>
                  </a:lnTo>
                  <a:lnTo>
                    <a:pt x="376" y="95"/>
                  </a:lnTo>
                  <a:lnTo>
                    <a:pt x="432" y="67"/>
                  </a:lnTo>
                  <a:lnTo>
                    <a:pt x="492" y="43"/>
                  </a:lnTo>
                  <a:lnTo>
                    <a:pt x="553" y="24"/>
                  </a:lnTo>
                  <a:lnTo>
                    <a:pt x="617" y="11"/>
                  </a:lnTo>
                  <a:lnTo>
                    <a:pt x="683" y="2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17" name="Скругленный прямоугольник 13">
            <a:extLst>
              <a:ext uri="{FF2B5EF4-FFF2-40B4-BE49-F238E27FC236}">
                <a16:creationId xmlns="" xmlns:a16="http://schemas.microsoft.com/office/drawing/2014/main" id="{5CF50FF6-BB7B-4469-9FB7-FEFBF81C3FD3}"/>
              </a:ext>
            </a:extLst>
          </p:cNvPr>
          <p:cNvSpPr/>
          <p:nvPr/>
        </p:nvSpPr>
        <p:spPr>
          <a:xfrm>
            <a:off x="2031575" y="1849138"/>
            <a:ext cx="3366560" cy="770720"/>
          </a:xfrm>
          <a:prstGeom prst="roundRect">
            <a:avLst/>
          </a:prstGeom>
          <a:solidFill>
            <a:schemeClr val="accent2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</a:p>
        </p:txBody>
      </p:sp>
      <p:sp>
        <p:nvSpPr>
          <p:cNvPr id="18" name="Скругленный прямоугольник 14">
            <a:extLst>
              <a:ext uri="{FF2B5EF4-FFF2-40B4-BE49-F238E27FC236}">
                <a16:creationId xmlns="" xmlns:a16="http://schemas.microsoft.com/office/drawing/2014/main" id="{B898CEBB-00B7-D0EE-58CF-02D4194B7684}"/>
              </a:ext>
            </a:extLst>
          </p:cNvPr>
          <p:cNvSpPr/>
          <p:nvPr/>
        </p:nvSpPr>
        <p:spPr>
          <a:xfrm>
            <a:off x="2031575" y="3081270"/>
            <a:ext cx="3366560" cy="77072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Respectare</a:t>
            </a:r>
            <a:endParaRPr lang="ro-MD" sz="28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Скругленный прямоугольник 15">
            <a:extLst>
              <a:ext uri="{FF2B5EF4-FFF2-40B4-BE49-F238E27FC236}">
                <a16:creationId xmlns="" xmlns:a16="http://schemas.microsoft.com/office/drawing/2014/main" id="{119082D5-0C20-CF34-103C-1E73A9FD4F5A}"/>
              </a:ext>
            </a:extLst>
          </p:cNvPr>
          <p:cNvSpPr/>
          <p:nvPr/>
        </p:nvSpPr>
        <p:spPr>
          <a:xfrm>
            <a:off x="2031575" y="4349957"/>
            <a:ext cx="3366560" cy="77072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Informare</a:t>
            </a:r>
          </a:p>
        </p:txBody>
      </p:sp>
      <p:grpSp>
        <p:nvGrpSpPr>
          <p:cNvPr id="20" name="Group 984">
            <a:extLst>
              <a:ext uri="{FF2B5EF4-FFF2-40B4-BE49-F238E27FC236}">
                <a16:creationId xmlns="" xmlns:a16="http://schemas.microsoft.com/office/drawing/2014/main" id="{8ACBF48F-4177-C614-4C13-0BBC13AD0CAA}"/>
              </a:ext>
            </a:extLst>
          </p:cNvPr>
          <p:cNvGrpSpPr/>
          <p:nvPr/>
        </p:nvGrpSpPr>
        <p:grpSpPr>
          <a:xfrm>
            <a:off x="789070" y="4200458"/>
            <a:ext cx="711810" cy="662188"/>
            <a:chOff x="3527425" y="3462338"/>
            <a:chExt cx="528638" cy="554037"/>
          </a:xfrm>
          <a:solidFill>
            <a:schemeClr val="accent5">
              <a:lumMod val="50000"/>
            </a:schemeClr>
          </a:solidFill>
        </p:grpSpPr>
        <p:sp>
          <p:nvSpPr>
            <p:cNvPr id="21" name="Freeform 301">
              <a:extLst>
                <a:ext uri="{FF2B5EF4-FFF2-40B4-BE49-F238E27FC236}">
                  <a16:creationId xmlns="" xmlns:a16="http://schemas.microsoft.com/office/drawing/2014/main" id="{53C8618A-F965-CA4C-A3A2-EBB496D0BF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2513" y="3462338"/>
              <a:ext cx="103188" cy="142875"/>
            </a:xfrm>
            <a:custGeom>
              <a:avLst/>
              <a:gdLst>
                <a:gd name="T0" fmla="*/ 366 w 650"/>
                <a:gd name="T1" fmla="*/ 351 h 908"/>
                <a:gd name="T2" fmla="*/ 311 w 650"/>
                <a:gd name="T3" fmla="*/ 382 h 908"/>
                <a:gd name="T4" fmla="*/ 240 w 650"/>
                <a:gd name="T5" fmla="*/ 410 h 908"/>
                <a:gd name="T6" fmla="*/ 151 w 650"/>
                <a:gd name="T7" fmla="*/ 429 h 908"/>
                <a:gd name="T8" fmla="*/ 168 w 650"/>
                <a:gd name="T9" fmla="*/ 645 h 908"/>
                <a:gd name="T10" fmla="*/ 188 w 650"/>
                <a:gd name="T11" fmla="*/ 694 h 908"/>
                <a:gd name="T12" fmla="*/ 224 w 650"/>
                <a:gd name="T13" fmla="*/ 734 h 908"/>
                <a:gd name="T14" fmla="*/ 272 w 650"/>
                <a:gd name="T15" fmla="*/ 760 h 908"/>
                <a:gd name="T16" fmla="*/ 325 w 650"/>
                <a:gd name="T17" fmla="*/ 769 h 908"/>
                <a:gd name="T18" fmla="*/ 378 w 650"/>
                <a:gd name="T19" fmla="*/ 760 h 908"/>
                <a:gd name="T20" fmla="*/ 426 w 650"/>
                <a:gd name="T21" fmla="*/ 734 h 908"/>
                <a:gd name="T22" fmla="*/ 462 w 650"/>
                <a:gd name="T23" fmla="*/ 694 h 908"/>
                <a:gd name="T24" fmla="*/ 483 w 650"/>
                <a:gd name="T25" fmla="*/ 645 h 908"/>
                <a:gd name="T26" fmla="*/ 502 w 650"/>
                <a:gd name="T27" fmla="*/ 383 h 908"/>
                <a:gd name="T28" fmla="*/ 440 w 650"/>
                <a:gd name="T29" fmla="*/ 363 h 908"/>
                <a:gd name="T30" fmla="*/ 389 w 650"/>
                <a:gd name="T31" fmla="*/ 336 h 908"/>
                <a:gd name="T32" fmla="*/ 473 w 650"/>
                <a:gd name="T33" fmla="*/ 224 h 908"/>
                <a:gd name="T34" fmla="*/ 481 w 650"/>
                <a:gd name="T35" fmla="*/ 228 h 908"/>
                <a:gd name="T36" fmla="*/ 496 w 650"/>
                <a:gd name="T37" fmla="*/ 236 h 908"/>
                <a:gd name="T38" fmla="*/ 508 w 650"/>
                <a:gd name="T39" fmla="*/ 219 h 908"/>
                <a:gd name="T40" fmla="*/ 489 w 650"/>
                <a:gd name="T41" fmla="*/ 181 h 908"/>
                <a:gd name="T42" fmla="*/ 223 w 650"/>
                <a:gd name="T43" fmla="*/ 142 h 908"/>
                <a:gd name="T44" fmla="*/ 184 w 650"/>
                <a:gd name="T45" fmla="*/ 159 h 908"/>
                <a:gd name="T46" fmla="*/ 155 w 650"/>
                <a:gd name="T47" fmla="*/ 190 h 908"/>
                <a:gd name="T48" fmla="*/ 140 w 650"/>
                <a:gd name="T49" fmla="*/ 231 h 908"/>
                <a:gd name="T50" fmla="*/ 143 w 650"/>
                <a:gd name="T51" fmla="*/ 289 h 908"/>
                <a:gd name="T52" fmla="*/ 213 w 650"/>
                <a:gd name="T53" fmla="*/ 272 h 908"/>
                <a:gd name="T54" fmla="*/ 266 w 650"/>
                <a:gd name="T55" fmla="*/ 250 h 908"/>
                <a:gd name="T56" fmla="*/ 303 w 650"/>
                <a:gd name="T57" fmla="*/ 226 h 908"/>
                <a:gd name="T58" fmla="*/ 325 w 650"/>
                <a:gd name="T59" fmla="*/ 206 h 908"/>
                <a:gd name="T60" fmla="*/ 336 w 650"/>
                <a:gd name="T61" fmla="*/ 193 h 908"/>
                <a:gd name="T62" fmla="*/ 244 w 650"/>
                <a:gd name="T63" fmla="*/ 140 h 908"/>
                <a:gd name="T64" fmla="*/ 406 w 650"/>
                <a:gd name="T65" fmla="*/ 0 h 908"/>
                <a:gd name="T66" fmla="*/ 471 w 650"/>
                <a:gd name="T67" fmla="*/ 10 h 908"/>
                <a:gd name="T68" fmla="*/ 532 w 650"/>
                <a:gd name="T69" fmla="*/ 36 h 908"/>
                <a:gd name="T70" fmla="*/ 584 w 650"/>
                <a:gd name="T71" fmla="*/ 78 h 908"/>
                <a:gd name="T72" fmla="*/ 622 w 650"/>
                <a:gd name="T73" fmla="*/ 133 h 908"/>
                <a:gd name="T74" fmla="*/ 644 w 650"/>
                <a:gd name="T75" fmla="*/ 194 h 908"/>
                <a:gd name="T76" fmla="*/ 650 w 650"/>
                <a:gd name="T77" fmla="*/ 261 h 908"/>
                <a:gd name="T78" fmla="*/ 626 w 650"/>
                <a:gd name="T79" fmla="*/ 627 h 908"/>
                <a:gd name="T80" fmla="*/ 611 w 650"/>
                <a:gd name="T81" fmla="*/ 701 h 908"/>
                <a:gd name="T82" fmla="*/ 580 w 650"/>
                <a:gd name="T83" fmla="*/ 769 h 908"/>
                <a:gd name="T84" fmla="*/ 532 w 650"/>
                <a:gd name="T85" fmla="*/ 827 h 908"/>
                <a:gd name="T86" fmla="*/ 470 w 650"/>
                <a:gd name="T87" fmla="*/ 871 h 908"/>
                <a:gd name="T88" fmla="*/ 399 w 650"/>
                <a:gd name="T89" fmla="*/ 899 h 908"/>
                <a:gd name="T90" fmla="*/ 325 w 650"/>
                <a:gd name="T91" fmla="*/ 908 h 908"/>
                <a:gd name="T92" fmla="*/ 251 w 650"/>
                <a:gd name="T93" fmla="*/ 899 h 908"/>
                <a:gd name="T94" fmla="*/ 180 w 650"/>
                <a:gd name="T95" fmla="*/ 871 h 908"/>
                <a:gd name="T96" fmla="*/ 118 w 650"/>
                <a:gd name="T97" fmla="*/ 827 h 908"/>
                <a:gd name="T98" fmla="*/ 72 w 650"/>
                <a:gd name="T99" fmla="*/ 769 h 908"/>
                <a:gd name="T100" fmla="*/ 40 w 650"/>
                <a:gd name="T101" fmla="*/ 701 h 908"/>
                <a:gd name="T102" fmla="*/ 25 w 650"/>
                <a:gd name="T103" fmla="*/ 627 h 908"/>
                <a:gd name="T104" fmla="*/ 0 w 650"/>
                <a:gd name="T105" fmla="*/ 261 h 908"/>
                <a:gd name="T106" fmla="*/ 6 w 650"/>
                <a:gd name="T107" fmla="*/ 194 h 908"/>
                <a:gd name="T108" fmla="*/ 28 w 650"/>
                <a:gd name="T109" fmla="*/ 133 h 908"/>
                <a:gd name="T110" fmla="*/ 66 w 650"/>
                <a:gd name="T111" fmla="*/ 78 h 908"/>
                <a:gd name="T112" fmla="*/ 118 w 650"/>
                <a:gd name="T113" fmla="*/ 36 h 908"/>
                <a:gd name="T114" fmla="*/ 179 w 650"/>
                <a:gd name="T115" fmla="*/ 10 h 908"/>
                <a:gd name="T116" fmla="*/ 244 w 650"/>
                <a:gd name="T117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0" h="908">
                  <a:moveTo>
                    <a:pt x="389" y="336"/>
                  </a:moveTo>
                  <a:lnTo>
                    <a:pt x="366" y="351"/>
                  </a:lnTo>
                  <a:lnTo>
                    <a:pt x="341" y="367"/>
                  </a:lnTo>
                  <a:lnTo>
                    <a:pt x="311" y="382"/>
                  </a:lnTo>
                  <a:lnTo>
                    <a:pt x="278" y="397"/>
                  </a:lnTo>
                  <a:lnTo>
                    <a:pt x="240" y="410"/>
                  </a:lnTo>
                  <a:lnTo>
                    <a:pt x="198" y="420"/>
                  </a:lnTo>
                  <a:lnTo>
                    <a:pt x="151" y="429"/>
                  </a:lnTo>
                  <a:lnTo>
                    <a:pt x="164" y="618"/>
                  </a:lnTo>
                  <a:lnTo>
                    <a:pt x="168" y="645"/>
                  </a:lnTo>
                  <a:lnTo>
                    <a:pt x="177" y="671"/>
                  </a:lnTo>
                  <a:lnTo>
                    <a:pt x="188" y="694"/>
                  </a:lnTo>
                  <a:lnTo>
                    <a:pt x="205" y="715"/>
                  </a:lnTo>
                  <a:lnTo>
                    <a:pt x="224" y="734"/>
                  </a:lnTo>
                  <a:lnTo>
                    <a:pt x="248" y="749"/>
                  </a:lnTo>
                  <a:lnTo>
                    <a:pt x="272" y="760"/>
                  </a:lnTo>
                  <a:lnTo>
                    <a:pt x="299" y="767"/>
                  </a:lnTo>
                  <a:lnTo>
                    <a:pt x="325" y="769"/>
                  </a:lnTo>
                  <a:lnTo>
                    <a:pt x="352" y="767"/>
                  </a:lnTo>
                  <a:lnTo>
                    <a:pt x="378" y="760"/>
                  </a:lnTo>
                  <a:lnTo>
                    <a:pt x="404" y="749"/>
                  </a:lnTo>
                  <a:lnTo>
                    <a:pt x="426" y="734"/>
                  </a:lnTo>
                  <a:lnTo>
                    <a:pt x="446" y="715"/>
                  </a:lnTo>
                  <a:lnTo>
                    <a:pt x="462" y="694"/>
                  </a:lnTo>
                  <a:lnTo>
                    <a:pt x="475" y="671"/>
                  </a:lnTo>
                  <a:lnTo>
                    <a:pt x="483" y="645"/>
                  </a:lnTo>
                  <a:lnTo>
                    <a:pt x="487" y="618"/>
                  </a:lnTo>
                  <a:lnTo>
                    <a:pt x="502" y="383"/>
                  </a:lnTo>
                  <a:lnTo>
                    <a:pt x="468" y="373"/>
                  </a:lnTo>
                  <a:lnTo>
                    <a:pt x="440" y="363"/>
                  </a:lnTo>
                  <a:lnTo>
                    <a:pt x="417" y="352"/>
                  </a:lnTo>
                  <a:lnTo>
                    <a:pt x="389" y="336"/>
                  </a:lnTo>
                  <a:close/>
                  <a:moveTo>
                    <a:pt x="489" y="181"/>
                  </a:moveTo>
                  <a:lnTo>
                    <a:pt x="473" y="224"/>
                  </a:lnTo>
                  <a:lnTo>
                    <a:pt x="477" y="226"/>
                  </a:lnTo>
                  <a:lnTo>
                    <a:pt x="481" y="228"/>
                  </a:lnTo>
                  <a:lnTo>
                    <a:pt x="486" y="232"/>
                  </a:lnTo>
                  <a:lnTo>
                    <a:pt x="496" y="236"/>
                  </a:lnTo>
                  <a:lnTo>
                    <a:pt x="511" y="240"/>
                  </a:lnTo>
                  <a:lnTo>
                    <a:pt x="508" y="219"/>
                  </a:lnTo>
                  <a:lnTo>
                    <a:pt x="500" y="200"/>
                  </a:lnTo>
                  <a:lnTo>
                    <a:pt x="489" y="181"/>
                  </a:lnTo>
                  <a:close/>
                  <a:moveTo>
                    <a:pt x="244" y="140"/>
                  </a:moveTo>
                  <a:lnTo>
                    <a:pt x="223" y="142"/>
                  </a:lnTo>
                  <a:lnTo>
                    <a:pt x="203" y="149"/>
                  </a:lnTo>
                  <a:lnTo>
                    <a:pt x="184" y="159"/>
                  </a:lnTo>
                  <a:lnTo>
                    <a:pt x="168" y="173"/>
                  </a:lnTo>
                  <a:lnTo>
                    <a:pt x="155" y="190"/>
                  </a:lnTo>
                  <a:lnTo>
                    <a:pt x="146" y="209"/>
                  </a:lnTo>
                  <a:lnTo>
                    <a:pt x="140" y="231"/>
                  </a:lnTo>
                  <a:lnTo>
                    <a:pt x="139" y="252"/>
                  </a:lnTo>
                  <a:lnTo>
                    <a:pt x="143" y="289"/>
                  </a:lnTo>
                  <a:lnTo>
                    <a:pt x="180" y="281"/>
                  </a:lnTo>
                  <a:lnTo>
                    <a:pt x="213" y="272"/>
                  </a:lnTo>
                  <a:lnTo>
                    <a:pt x="241" y="261"/>
                  </a:lnTo>
                  <a:lnTo>
                    <a:pt x="266" y="250"/>
                  </a:lnTo>
                  <a:lnTo>
                    <a:pt x="286" y="238"/>
                  </a:lnTo>
                  <a:lnTo>
                    <a:pt x="303" y="226"/>
                  </a:lnTo>
                  <a:lnTo>
                    <a:pt x="315" y="216"/>
                  </a:lnTo>
                  <a:lnTo>
                    <a:pt x="325" y="206"/>
                  </a:lnTo>
                  <a:lnTo>
                    <a:pt x="331" y="199"/>
                  </a:lnTo>
                  <a:lnTo>
                    <a:pt x="336" y="193"/>
                  </a:lnTo>
                  <a:lnTo>
                    <a:pt x="356" y="140"/>
                  </a:lnTo>
                  <a:lnTo>
                    <a:pt x="244" y="140"/>
                  </a:lnTo>
                  <a:close/>
                  <a:moveTo>
                    <a:pt x="244" y="0"/>
                  </a:moveTo>
                  <a:lnTo>
                    <a:pt x="406" y="0"/>
                  </a:lnTo>
                  <a:lnTo>
                    <a:pt x="440" y="4"/>
                  </a:lnTo>
                  <a:lnTo>
                    <a:pt x="471" y="10"/>
                  </a:lnTo>
                  <a:lnTo>
                    <a:pt x="503" y="21"/>
                  </a:lnTo>
                  <a:lnTo>
                    <a:pt x="532" y="36"/>
                  </a:lnTo>
                  <a:lnTo>
                    <a:pt x="559" y="56"/>
                  </a:lnTo>
                  <a:lnTo>
                    <a:pt x="584" y="78"/>
                  </a:lnTo>
                  <a:lnTo>
                    <a:pt x="605" y="104"/>
                  </a:lnTo>
                  <a:lnTo>
                    <a:pt x="622" y="133"/>
                  </a:lnTo>
                  <a:lnTo>
                    <a:pt x="636" y="163"/>
                  </a:lnTo>
                  <a:lnTo>
                    <a:pt x="644" y="194"/>
                  </a:lnTo>
                  <a:lnTo>
                    <a:pt x="650" y="227"/>
                  </a:lnTo>
                  <a:lnTo>
                    <a:pt x="650" y="261"/>
                  </a:lnTo>
                  <a:lnTo>
                    <a:pt x="645" y="334"/>
                  </a:lnTo>
                  <a:lnTo>
                    <a:pt x="626" y="627"/>
                  </a:lnTo>
                  <a:lnTo>
                    <a:pt x="621" y="665"/>
                  </a:lnTo>
                  <a:lnTo>
                    <a:pt x="611" y="701"/>
                  </a:lnTo>
                  <a:lnTo>
                    <a:pt x="598" y="736"/>
                  </a:lnTo>
                  <a:lnTo>
                    <a:pt x="580" y="769"/>
                  </a:lnTo>
                  <a:lnTo>
                    <a:pt x="557" y="799"/>
                  </a:lnTo>
                  <a:lnTo>
                    <a:pt x="532" y="827"/>
                  </a:lnTo>
                  <a:lnTo>
                    <a:pt x="503" y="851"/>
                  </a:lnTo>
                  <a:lnTo>
                    <a:pt x="470" y="871"/>
                  </a:lnTo>
                  <a:lnTo>
                    <a:pt x="435" y="887"/>
                  </a:lnTo>
                  <a:lnTo>
                    <a:pt x="399" y="899"/>
                  </a:lnTo>
                  <a:lnTo>
                    <a:pt x="362" y="906"/>
                  </a:lnTo>
                  <a:lnTo>
                    <a:pt x="325" y="908"/>
                  </a:lnTo>
                  <a:lnTo>
                    <a:pt x="288" y="906"/>
                  </a:lnTo>
                  <a:lnTo>
                    <a:pt x="251" y="899"/>
                  </a:lnTo>
                  <a:lnTo>
                    <a:pt x="215" y="887"/>
                  </a:lnTo>
                  <a:lnTo>
                    <a:pt x="180" y="871"/>
                  </a:lnTo>
                  <a:lnTo>
                    <a:pt x="148" y="851"/>
                  </a:lnTo>
                  <a:lnTo>
                    <a:pt x="118" y="827"/>
                  </a:lnTo>
                  <a:lnTo>
                    <a:pt x="93" y="799"/>
                  </a:lnTo>
                  <a:lnTo>
                    <a:pt x="72" y="769"/>
                  </a:lnTo>
                  <a:lnTo>
                    <a:pt x="53" y="736"/>
                  </a:lnTo>
                  <a:lnTo>
                    <a:pt x="40" y="701"/>
                  </a:lnTo>
                  <a:lnTo>
                    <a:pt x="30" y="665"/>
                  </a:lnTo>
                  <a:lnTo>
                    <a:pt x="25" y="627"/>
                  </a:lnTo>
                  <a:lnTo>
                    <a:pt x="8" y="371"/>
                  </a:lnTo>
                  <a:lnTo>
                    <a:pt x="0" y="261"/>
                  </a:lnTo>
                  <a:lnTo>
                    <a:pt x="1" y="227"/>
                  </a:lnTo>
                  <a:lnTo>
                    <a:pt x="6" y="194"/>
                  </a:lnTo>
                  <a:lnTo>
                    <a:pt x="15" y="163"/>
                  </a:lnTo>
                  <a:lnTo>
                    <a:pt x="28" y="133"/>
                  </a:lnTo>
                  <a:lnTo>
                    <a:pt x="45" y="104"/>
                  </a:lnTo>
                  <a:lnTo>
                    <a:pt x="66" y="78"/>
                  </a:lnTo>
                  <a:lnTo>
                    <a:pt x="91" y="56"/>
                  </a:lnTo>
                  <a:lnTo>
                    <a:pt x="118" y="36"/>
                  </a:lnTo>
                  <a:lnTo>
                    <a:pt x="148" y="21"/>
                  </a:lnTo>
                  <a:lnTo>
                    <a:pt x="179" y="10"/>
                  </a:lnTo>
                  <a:lnTo>
                    <a:pt x="212" y="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Freeform 302">
              <a:extLst>
                <a:ext uri="{FF2B5EF4-FFF2-40B4-BE49-F238E27FC236}">
                  <a16:creationId xmlns="" xmlns:a16="http://schemas.microsoft.com/office/drawing/2014/main" id="{3EBC683C-2F9D-5C85-7979-4BC26916E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7425" y="3611563"/>
              <a:ext cx="233363" cy="95250"/>
            </a:xfrm>
            <a:custGeom>
              <a:avLst/>
              <a:gdLst>
                <a:gd name="T0" fmla="*/ 443 w 1468"/>
                <a:gd name="T1" fmla="*/ 141 h 600"/>
                <a:gd name="T2" fmla="*/ 373 w 1468"/>
                <a:gd name="T3" fmla="*/ 155 h 600"/>
                <a:gd name="T4" fmla="*/ 299 w 1468"/>
                <a:gd name="T5" fmla="*/ 192 h 600"/>
                <a:gd name="T6" fmla="*/ 237 w 1468"/>
                <a:gd name="T7" fmla="*/ 247 h 600"/>
                <a:gd name="T8" fmla="*/ 191 w 1468"/>
                <a:gd name="T9" fmla="*/ 316 h 600"/>
                <a:gd name="T10" fmla="*/ 165 w 1468"/>
                <a:gd name="T11" fmla="*/ 395 h 600"/>
                <a:gd name="T12" fmla="*/ 1315 w 1468"/>
                <a:gd name="T13" fmla="*/ 461 h 600"/>
                <a:gd name="T14" fmla="*/ 1293 w 1468"/>
                <a:gd name="T15" fmla="*/ 354 h 600"/>
                <a:gd name="T16" fmla="*/ 1257 w 1468"/>
                <a:gd name="T17" fmla="*/ 280 h 600"/>
                <a:gd name="T18" fmla="*/ 1203 w 1468"/>
                <a:gd name="T19" fmla="*/ 217 h 600"/>
                <a:gd name="T20" fmla="*/ 1134 w 1468"/>
                <a:gd name="T21" fmla="*/ 171 h 600"/>
                <a:gd name="T22" fmla="*/ 1054 w 1468"/>
                <a:gd name="T23" fmla="*/ 145 h 600"/>
                <a:gd name="T24" fmla="*/ 996 w 1468"/>
                <a:gd name="T25" fmla="*/ 140 h 600"/>
                <a:gd name="T26" fmla="*/ 784 w 1468"/>
                <a:gd name="T27" fmla="*/ 301 h 600"/>
                <a:gd name="T28" fmla="*/ 752 w 1468"/>
                <a:gd name="T29" fmla="*/ 319 h 600"/>
                <a:gd name="T30" fmla="*/ 717 w 1468"/>
                <a:gd name="T31" fmla="*/ 319 h 600"/>
                <a:gd name="T32" fmla="*/ 685 w 1468"/>
                <a:gd name="T33" fmla="*/ 301 h 600"/>
                <a:gd name="T34" fmla="*/ 472 w 1468"/>
                <a:gd name="T35" fmla="*/ 140 h 600"/>
                <a:gd name="T36" fmla="*/ 553 w 1468"/>
                <a:gd name="T37" fmla="*/ 0 h 600"/>
                <a:gd name="T38" fmla="*/ 588 w 1468"/>
                <a:gd name="T39" fmla="*/ 9 h 600"/>
                <a:gd name="T40" fmla="*/ 734 w 1468"/>
                <a:gd name="T41" fmla="*/ 153 h 600"/>
                <a:gd name="T42" fmla="*/ 882 w 1468"/>
                <a:gd name="T43" fmla="*/ 9 h 600"/>
                <a:gd name="T44" fmla="*/ 917 w 1468"/>
                <a:gd name="T45" fmla="*/ 0 h 600"/>
                <a:gd name="T46" fmla="*/ 1039 w 1468"/>
                <a:gd name="T47" fmla="*/ 2 h 600"/>
                <a:gd name="T48" fmla="*/ 1129 w 1468"/>
                <a:gd name="T49" fmla="*/ 20 h 600"/>
                <a:gd name="T50" fmla="*/ 1220 w 1468"/>
                <a:gd name="T51" fmla="*/ 59 h 600"/>
                <a:gd name="T52" fmla="*/ 1298 w 1468"/>
                <a:gd name="T53" fmla="*/ 116 h 600"/>
                <a:gd name="T54" fmla="*/ 1363 w 1468"/>
                <a:gd name="T55" fmla="*/ 189 h 600"/>
                <a:gd name="T56" fmla="*/ 1412 w 1468"/>
                <a:gd name="T57" fmla="*/ 275 h 600"/>
                <a:gd name="T58" fmla="*/ 1441 w 1468"/>
                <a:gd name="T59" fmla="*/ 371 h 600"/>
                <a:gd name="T60" fmla="*/ 1467 w 1468"/>
                <a:gd name="T61" fmla="*/ 518 h 600"/>
                <a:gd name="T62" fmla="*/ 1466 w 1468"/>
                <a:gd name="T63" fmla="*/ 548 h 600"/>
                <a:gd name="T64" fmla="*/ 1452 w 1468"/>
                <a:gd name="T65" fmla="*/ 574 h 600"/>
                <a:gd name="T66" fmla="*/ 1428 w 1468"/>
                <a:gd name="T67" fmla="*/ 593 h 600"/>
                <a:gd name="T68" fmla="*/ 1398 w 1468"/>
                <a:gd name="T69" fmla="*/ 600 h 600"/>
                <a:gd name="T70" fmla="*/ 55 w 1468"/>
                <a:gd name="T71" fmla="*/ 598 h 600"/>
                <a:gd name="T72" fmla="*/ 28 w 1468"/>
                <a:gd name="T73" fmla="*/ 585 h 600"/>
                <a:gd name="T74" fmla="*/ 8 w 1468"/>
                <a:gd name="T75" fmla="*/ 562 h 600"/>
                <a:gd name="T76" fmla="*/ 0 w 1468"/>
                <a:gd name="T77" fmla="*/ 533 h 600"/>
                <a:gd name="T78" fmla="*/ 29 w 1468"/>
                <a:gd name="T79" fmla="*/ 371 h 600"/>
                <a:gd name="T80" fmla="*/ 57 w 1468"/>
                <a:gd name="T81" fmla="*/ 275 h 600"/>
                <a:gd name="T82" fmla="*/ 105 w 1468"/>
                <a:gd name="T83" fmla="*/ 189 h 600"/>
                <a:gd name="T84" fmla="*/ 170 w 1468"/>
                <a:gd name="T85" fmla="*/ 116 h 600"/>
                <a:gd name="T86" fmla="*/ 249 w 1468"/>
                <a:gd name="T87" fmla="*/ 59 h 600"/>
                <a:gd name="T88" fmla="*/ 339 w 1468"/>
                <a:gd name="T89" fmla="*/ 20 h 600"/>
                <a:gd name="T90" fmla="*/ 430 w 1468"/>
                <a:gd name="T91" fmla="*/ 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68" h="600">
                  <a:moveTo>
                    <a:pt x="472" y="140"/>
                  </a:moveTo>
                  <a:lnTo>
                    <a:pt x="443" y="141"/>
                  </a:lnTo>
                  <a:lnTo>
                    <a:pt x="414" y="145"/>
                  </a:lnTo>
                  <a:lnTo>
                    <a:pt x="373" y="155"/>
                  </a:lnTo>
                  <a:lnTo>
                    <a:pt x="334" y="171"/>
                  </a:lnTo>
                  <a:lnTo>
                    <a:pt x="299" y="192"/>
                  </a:lnTo>
                  <a:lnTo>
                    <a:pt x="266" y="217"/>
                  </a:lnTo>
                  <a:lnTo>
                    <a:pt x="237" y="247"/>
                  </a:lnTo>
                  <a:lnTo>
                    <a:pt x="212" y="280"/>
                  </a:lnTo>
                  <a:lnTo>
                    <a:pt x="191" y="316"/>
                  </a:lnTo>
                  <a:lnTo>
                    <a:pt x="176" y="354"/>
                  </a:lnTo>
                  <a:lnTo>
                    <a:pt x="165" y="395"/>
                  </a:lnTo>
                  <a:lnTo>
                    <a:pt x="154" y="461"/>
                  </a:lnTo>
                  <a:lnTo>
                    <a:pt x="1315" y="461"/>
                  </a:lnTo>
                  <a:lnTo>
                    <a:pt x="1304" y="395"/>
                  </a:lnTo>
                  <a:lnTo>
                    <a:pt x="1293" y="354"/>
                  </a:lnTo>
                  <a:lnTo>
                    <a:pt x="1277" y="316"/>
                  </a:lnTo>
                  <a:lnTo>
                    <a:pt x="1257" y="280"/>
                  </a:lnTo>
                  <a:lnTo>
                    <a:pt x="1232" y="247"/>
                  </a:lnTo>
                  <a:lnTo>
                    <a:pt x="1203" y="217"/>
                  </a:lnTo>
                  <a:lnTo>
                    <a:pt x="1170" y="192"/>
                  </a:lnTo>
                  <a:lnTo>
                    <a:pt x="1134" y="171"/>
                  </a:lnTo>
                  <a:lnTo>
                    <a:pt x="1096" y="155"/>
                  </a:lnTo>
                  <a:lnTo>
                    <a:pt x="1054" y="145"/>
                  </a:lnTo>
                  <a:lnTo>
                    <a:pt x="1026" y="141"/>
                  </a:lnTo>
                  <a:lnTo>
                    <a:pt x="996" y="140"/>
                  </a:lnTo>
                  <a:lnTo>
                    <a:pt x="945" y="140"/>
                  </a:lnTo>
                  <a:lnTo>
                    <a:pt x="784" y="301"/>
                  </a:lnTo>
                  <a:lnTo>
                    <a:pt x="769" y="312"/>
                  </a:lnTo>
                  <a:lnTo>
                    <a:pt x="752" y="319"/>
                  </a:lnTo>
                  <a:lnTo>
                    <a:pt x="734" y="321"/>
                  </a:lnTo>
                  <a:lnTo>
                    <a:pt x="717" y="319"/>
                  </a:lnTo>
                  <a:lnTo>
                    <a:pt x="700" y="312"/>
                  </a:lnTo>
                  <a:lnTo>
                    <a:pt x="685" y="301"/>
                  </a:lnTo>
                  <a:lnTo>
                    <a:pt x="524" y="140"/>
                  </a:lnTo>
                  <a:lnTo>
                    <a:pt x="472" y="140"/>
                  </a:lnTo>
                  <a:close/>
                  <a:moveTo>
                    <a:pt x="472" y="0"/>
                  </a:moveTo>
                  <a:lnTo>
                    <a:pt x="553" y="0"/>
                  </a:lnTo>
                  <a:lnTo>
                    <a:pt x="571" y="3"/>
                  </a:lnTo>
                  <a:lnTo>
                    <a:pt x="588" y="9"/>
                  </a:lnTo>
                  <a:lnTo>
                    <a:pt x="601" y="21"/>
                  </a:lnTo>
                  <a:lnTo>
                    <a:pt x="734" y="153"/>
                  </a:lnTo>
                  <a:lnTo>
                    <a:pt x="867" y="21"/>
                  </a:lnTo>
                  <a:lnTo>
                    <a:pt x="882" y="9"/>
                  </a:lnTo>
                  <a:lnTo>
                    <a:pt x="898" y="3"/>
                  </a:lnTo>
                  <a:lnTo>
                    <a:pt x="917" y="0"/>
                  </a:lnTo>
                  <a:lnTo>
                    <a:pt x="996" y="0"/>
                  </a:lnTo>
                  <a:lnTo>
                    <a:pt x="1039" y="2"/>
                  </a:lnTo>
                  <a:lnTo>
                    <a:pt x="1080" y="8"/>
                  </a:lnTo>
                  <a:lnTo>
                    <a:pt x="1129" y="20"/>
                  </a:lnTo>
                  <a:lnTo>
                    <a:pt x="1175" y="37"/>
                  </a:lnTo>
                  <a:lnTo>
                    <a:pt x="1220" y="59"/>
                  </a:lnTo>
                  <a:lnTo>
                    <a:pt x="1260" y="85"/>
                  </a:lnTo>
                  <a:lnTo>
                    <a:pt x="1298" y="116"/>
                  </a:lnTo>
                  <a:lnTo>
                    <a:pt x="1333" y="151"/>
                  </a:lnTo>
                  <a:lnTo>
                    <a:pt x="1363" y="189"/>
                  </a:lnTo>
                  <a:lnTo>
                    <a:pt x="1390" y="231"/>
                  </a:lnTo>
                  <a:lnTo>
                    <a:pt x="1412" y="275"/>
                  </a:lnTo>
                  <a:lnTo>
                    <a:pt x="1429" y="322"/>
                  </a:lnTo>
                  <a:lnTo>
                    <a:pt x="1441" y="371"/>
                  </a:lnTo>
                  <a:lnTo>
                    <a:pt x="1441" y="371"/>
                  </a:lnTo>
                  <a:lnTo>
                    <a:pt x="1467" y="518"/>
                  </a:lnTo>
                  <a:lnTo>
                    <a:pt x="1468" y="533"/>
                  </a:lnTo>
                  <a:lnTo>
                    <a:pt x="1466" y="548"/>
                  </a:lnTo>
                  <a:lnTo>
                    <a:pt x="1461" y="562"/>
                  </a:lnTo>
                  <a:lnTo>
                    <a:pt x="1452" y="574"/>
                  </a:lnTo>
                  <a:lnTo>
                    <a:pt x="1441" y="585"/>
                  </a:lnTo>
                  <a:lnTo>
                    <a:pt x="1428" y="593"/>
                  </a:lnTo>
                  <a:lnTo>
                    <a:pt x="1414" y="598"/>
                  </a:lnTo>
                  <a:lnTo>
                    <a:pt x="1398" y="600"/>
                  </a:lnTo>
                  <a:lnTo>
                    <a:pt x="70" y="600"/>
                  </a:lnTo>
                  <a:lnTo>
                    <a:pt x="55" y="598"/>
                  </a:lnTo>
                  <a:lnTo>
                    <a:pt x="40" y="593"/>
                  </a:lnTo>
                  <a:lnTo>
                    <a:pt x="28" y="585"/>
                  </a:lnTo>
                  <a:lnTo>
                    <a:pt x="17" y="574"/>
                  </a:lnTo>
                  <a:lnTo>
                    <a:pt x="8" y="562"/>
                  </a:lnTo>
                  <a:lnTo>
                    <a:pt x="3" y="548"/>
                  </a:lnTo>
                  <a:lnTo>
                    <a:pt x="0" y="533"/>
                  </a:lnTo>
                  <a:lnTo>
                    <a:pt x="1" y="518"/>
                  </a:lnTo>
                  <a:lnTo>
                    <a:pt x="29" y="371"/>
                  </a:lnTo>
                  <a:lnTo>
                    <a:pt x="40" y="322"/>
                  </a:lnTo>
                  <a:lnTo>
                    <a:pt x="57" y="275"/>
                  </a:lnTo>
                  <a:lnTo>
                    <a:pt x="78" y="231"/>
                  </a:lnTo>
                  <a:lnTo>
                    <a:pt x="105" y="189"/>
                  </a:lnTo>
                  <a:lnTo>
                    <a:pt x="136" y="151"/>
                  </a:lnTo>
                  <a:lnTo>
                    <a:pt x="170" y="116"/>
                  </a:lnTo>
                  <a:lnTo>
                    <a:pt x="208" y="85"/>
                  </a:lnTo>
                  <a:lnTo>
                    <a:pt x="249" y="59"/>
                  </a:lnTo>
                  <a:lnTo>
                    <a:pt x="293" y="37"/>
                  </a:lnTo>
                  <a:lnTo>
                    <a:pt x="339" y="20"/>
                  </a:lnTo>
                  <a:lnTo>
                    <a:pt x="388" y="8"/>
                  </a:lnTo>
                  <a:lnTo>
                    <a:pt x="430" y="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Freeform 303">
              <a:extLst>
                <a:ext uri="{FF2B5EF4-FFF2-40B4-BE49-F238E27FC236}">
                  <a16:creationId xmlns="" xmlns:a16="http://schemas.microsoft.com/office/drawing/2014/main" id="{7F062ABA-37C6-32B7-D678-E367215143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7788" y="3770313"/>
              <a:ext cx="103188" cy="144463"/>
            </a:xfrm>
            <a:custGeom>
              <a:avLst/>
              <a:gdLst>
                <a:gd name="T0" fmla="*/ 366 w 649"/>
                <a:gd name="T1" fmla="*/ 350 h 906"/>
                <a:gd name="T2" fmla="*/ 311 w 649"/>
                <a:gd name="T3" fmla="*/ 380 h 906"/>
                <a:gd name="T4" fmla="*/ 240 w 649"/>
                <a:gd name="T5" fmla="*/ 408 h 906"/>
                <a:gd name="T6" fmla="*/ 151 w 649"/>
                <a:gd name="T7" fmla="*/ 427 h 906"/>
                <a:gd name="T8" fmla="*/ 168 w 649"/>
                <a:gd name="T9" fmla="*/ 643 h 906"/>
                <a:gd name="T10" fmla="*/ 188 w 649"/>
                <a:gd name="T11" fmla="*/ 692 h 906"/>
                <a:gd name="T12" fmla="*/ 224 w 649"/>
                <a:gd name="T13" fmla="*/ 732 h 906"/>
                <a:gd name="T14" fmla="*/ 272 w 649"/>
                <a:gd name="T15" fmla="*/ 759 h 906"/>
                <a:gd name="T16" fmla="*/ 325 w 649"/>
                <a:gd name="T17" fmla="*/ 767 h 906"/>
                <a:gd name="T18" fmla="*/ 378 w 649"/>
                <a:gd name="T19" fmla="*/ 759 h 906"/>
                <a:gd name="T20" fmla="*/ 426 w 649"/>
                <a:gd name="T21" fmla="*/ 732 h 906"/>
                <a:gd name="T22" fmla="*/ 462 w 649"/>
                <a:gd name="T23" fmla="*/ 692 h 906"/>
                <a:gd name="T24" fmla="*/ 483 w 649"/>
                <a:gd name="T25" fmla="*/ 643 h 906"/>
                <a:gd name="T26" fmla="*/ 502 w 649"/>
                <a:gd name="T27" fmla="*/ 381 h 906"/>
                <a:gd name="T28" fmla="*/ 439 w 649"/>
                <a:gd name="T29" fmla="*/ 361 h 906"/>
                <a:gd name="T30" fmla="*/ 388 w 649"/>
                <a:gd name="T31" fmla="*/ 334 h 906"/>
                <a:gd name="T32" fmla="*/ 472 w 649"/>
                <a:gd name="T33" fmla="*/ 222 h 906"/>
                <a:gd name="T34" fmla="*/ 481 w 649"/>
                <a:gd name="T35" fmla="*/ 228 h 906"/>
                <a:gd name="T36" fmla="*/ 496 w 649"/>
                <a:gd name="T37" fmla="*/ 234 h 906"/>
                <a:gd name="T38" fmla="*/ 507 w 649"/>
                <a:gd name="T39" fmla="*/ 218 h 906"/>
                <a:gd name="T40" fmla="*/ 489 w 649"/>
                <a:gd name="T41" fmla="*/ 180 h 906"/>
                <a:gd name="T42" fmla="*/ 223 w 649"/>
                <a:gd name="T43" fmla="*/ 141 h 906"/>
                <a:gd name="T44" fmla="*/ 184 w 649"/>
                <a:gd name="T45" fmla="*/ 158 h 906"/>
                <a:gd name="T46" fmla="*/ 155 w 649"/>
                <a:gd name="T47" fmla="*/ 188 h 906"/>
                <a:gd name="T48" fmla="*/ 140 w 649"/>
                <a:gd name="T49" fmla="*/ 229 h 906"/>
                <a:gd name="T50" fmla="*/ 142 w 649"/>
                <a:gd name="T51" fmla="*/ 288 h 906"/>
                <a:gd name="T52" fmla="*/ 212 w 649"/>
                <a:gd name="T53" fmla="*/ 270 h 906"/>
                <a:gd name="T54" fmla="*/ 265 w 649"/>
                <a:gd name="T55" fmla="*/ 248 h 906"/>
                <a:gd name="T56" fmla="*/ 301 w 649"/>
                <a:gd name="T57" fmla="*/ 224 h 906"/>
                <a:gd name="T58" fmla="*/ 325 w 649"/>
                <a:gd name="T59" fmla="*/ 204 h 906"/>
                <a:gd name="T60" fmla="*/ 335 w 649"/>
                <a:gd name="T61" fmla="*/ 192 h 906"/>
                <a:gd name="T62" fmla="*/ 244 w 649"/>
                <a:gd name="T63" fmla="*/ 139 h 906"/>
                <a:gd name="T64" fmla="*/ 405 w 649"/>
                <a:gd name="T65" fmla="*/ 0 h 906"/>
                <a:gd name="T66" fmla="*/ 471 w 649"/>
                <a:gd name="T67" fmla="*/ 8 h 906"/>
                <a:gd name="T68" fmla="*/ 532 w 649"/>
                <a:gd name="T69" fmla="*/ 35 h 906"/>
                <a:gd name="T70" fmla="*/ 584 w 649"/>
                <a:gd name="T71" fmla="*/ 76 h 906"/>
                <a:gd name="T72" fmla="*/ 622 w 649"/>
                <a:gd name="T73" fmla="*/ 131 h 906"/>
                <a:gd name="T74" fmla="*/ 644 w 649"/>
                <a:gd name="T75" fmla="*/ 193 h 906"/>
                <a:gd name="T76" fmla="*/ 649 w 649"/>
                <a:gd name="T77" fmla="*/ 259 h 906"/>
                <a:gd name="T78" fmla="*/ 626 w 649"/>
                <a:gd name="T79" fmla="*/ 625 h 906"/>
                <a:gd name="T80" fmla="*/ 611 w 649"/>
                <a:gd name="T81" fmla="*/ 700 h 906"/>
                <a:gd name="T82" fmla="*/ 579 w 649"/>
                <a:gd name="T83" fmla="*/ 767 h 906"/>
                <a:gd name="T84" fmla="*/ 532 w 649"/>
                <a:gd name="T85" fmla="*/ 825 h 906"/>
                <a:gd name="T86" fmla="*/ 470 w 649"/>
                <a:gd name="T87" fmla="*/ 869 h 906"/>
                <a:gd name="T88" fmla="*/ 399 w 649"/>
                <a:gd name="T89" fmla="*/ 898 h 906"/>
                <a:gd name="T90" fmla="*/ 325 w 649"/>
                <a:gd name="T91" fmla="*/ 906 h 906"/>
                <a:gd name="T92" fmla="*/ 251 w 649"/>
                <a:gd name="T93" fmla="*/ 898 h 906"/>
                <a:gd name="T94" fmla="*/ 179 w 649"/>
                <a:gd name="T95" fmla="*/ 869 h 906"/>
                <a:gd name="T96" fmla="*/ 118 w 649"/>
                <a:gd name="T97" fmla="*/ 825 h 906"/>
                <a:gd name="T98" fmla="*/ 71 w 649"/>
                <a:gd name="T99" fmla="*/ 767 h 906"/>
                <a:gd name="T100" fmla="*/ 38 w 649"/>
                <a:gd name="T101" fmla="*/ 700 h 906"/>
                <a:gd name="T102" fmla="*/ 25 w 649"/>
                <a:gd name="T103" fmla="*/ 625 h 906"/>
                <a:gd name="T104" fmla="*/ 0 w 649"/>
                <a:gd name="T105" fmla="*/ 259 h 906"/>
                <a:gd name="T106" fmla="*/ 6 w 649"/>
                <a:gd name="T107" fmla="*/ 193 h 906"/>
                <a:gd name="T108" fmla="*/ 28 w 649"/>
                <a:gd name="T109" fmla="*/ 131 h 906"/>
                <a:gd name="T110" fmla="*/ 66 w 649"/>
                <a:gd name="T111" fmla="*/ 76 h 906"/>
                <a:gd name="T112" fmla="*/ 118 w 649"/>
                <a:gd name="T113" fmla="*/ 35 h 906"/>
                <a:gd name="T114" fmla="*/ 178 w 649"/>
                <a:gd name="T115" fmla="*/ 8 h 906"/>
                <a:gd name="T116" fmla="*/ 244 w 649"/>
                <a:gd name="T117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9" h="906">
                  <a:moveTo>
                    <a:pt x="388" y="334"/>
                  </a:moveTo>
                  <a:lnTo>
                    <a:pt x="366" y="350"/>
                  </a:lnTo>
                  <a:lnTo>
                    <a:pt x="341" y="365"/>
                  </a:lnTo>
                  <a:lnTo>
                    <a:pt x="311" y="380"/>
                  </a:lnTo>
                  <a:lnTo>
                    <a:pt x="277" y="395"/>
                  </a:lnTo>
                  <a:lnTo>
                    <a:pt x="240" y="408"/>
                  </a:lnTo>
                  <a:lnTo>
                    <a:pt x="198" y="419"/>
                  </a:lnTo>
                  <a:lnTo>
                    <a:pt x="151" y="427"/>
                  </a:lnTo>
                  <a:lnTo>
                    <a:pt x="164" y="616"/>
                  </a:lnTo>
                  <a:lnTo>
                    <a:pt x="168" y="643"/>
                  </a:lnTo>
                  <a:lnTo>
                    <a:pt x="176" y="669"/>
                  </a:lnTo>
                  <a:lnTo>
                    <a:pt x="188" y="692"/>
                  </a:lnTo>
                  <a:lnTo>
                    <a:pt x="205" y="713"/>
                  </a:lnTo>
                  <a:lnTo>
                    <a:pt x="224" y="732"/>
                  </a:lnTo>
                  <a:lnTo>
                    <a:pt x="247" y="747"/>
                  </a:lnTo>
                  <a:lnTo>
                    <a:pt x="272" y="759"/>
                  </a:lnTo>
                  <a:lnTo>
                    <a:pt x="298" y="765"/>
                  </a:lnTo>
                  <a:lnTo>
                    <a:pt x="325" y="767"/>
                  </a:lnTo>
                  <a:lnTo>
                    <a:pt x="351" y="765"/>
                  </a:lnTo>
                  <a:lnTo>
                    <a:pt x="378" y="759"/>
                  </a:lnTo>
                  <a:lnTo>
                    <a:pt x="403" y="747"/>
                  </a:lnTo>
                  <a:lnTo>
                    <a:pt x="426" y="732"/>
                  </a:lnTo>
                  <a:lnTo>
                    <a:pt x="446" y="713"/>
                  </a:lnTo>
                  <a:lnTo>
                    <a:pt x="462" y="692"/>
                  </a:lnTo>
                  <a:lnTo>
                    <a:pt x="474" y="669"/>
                  </a:lnTo>
                  <a:lnTo>
                    <a:pt x="483" y="643"/>
                  </a:lnTo>
                  <a:lnTo>
                    <a:pt x="487" y="616"/>
                  </a:lnTo>
                  <a:lnTo>
                    <a:pt x="502" y="381"/>
                  </a:lnTo>
                  <a:lnTo>
                    <a:pt x="468" y="371"/>
                  </a:lnTo>
                  <a:lnTo>
                    <a:pt x="439" y="361"/>
                  </a:lnTo>
                  <a:lnTo>
                    <a:pt x="417" y="351"/>
                  </a:lnTo>
                  <a:lnTo>
                    <a:pt x="388" y="334"/>
                  </a:lnTo>
                  <a:close/>
                  <a:moveTo>
                    <a:pt x="489" y="180"/>
                  </a:moveTo>
                  <a:lnTo>
                    <a:pt x="472" y="222"/>
                  </a:lnTo>
                  <a:lnTo>
                    <a:pt x="477" y="224"/>
                  </a:lnTo>
                  <a:lnTo>
                    <a:pt x="481" y="228"/>
                  </a:lnTo>
                  <a:lnTo>
                    <a:pt x="486" y="230"/>
                  </a:lnTo>
                  <a:lnTo>
                    <a:pt x="496" y="234"/>
                  </a:lnTo>
                  <a:lnTo>
                    <a:pt x="510" y="239"/>
                  </a:lnTo>
                  <a:lnTo>
                    <a:pt x="507" y="218"/>
                  </a:lnTo>
                  <a:lnTo>
                    <a:pt x="500" y="198"/>
                  </a:lnTo>
                  <a:lnTo>
                    <a:pt x="489" y="180"/>
                  </a:lnTo>
                  <a:close/>
                  <a:moveTo>
                    <a:pt x="244" y="139"/>
                  </a:moveTo>
                  <a:lnTo>
                    <a:pt x="223" y="141"/>
                  </a:lnTo>
                  <a:lnTo>
                    <a:pt x="203" y="147"/>
                  </a:lnTo>
                  <a:lnTo>
                    <a:pt x="184" y="158"/>
                  </a:lnTo>
                  <a:lnTo>
                    <a:pt x="168" y="171"/>
                  </a:lnTo>
                  <a:lnTo>
                    <a:pt x="155" y="188"/>
                  </a:lnTo>
                  <a:lnTo>
                    <a:pt x="146" y="209"/>
                  </a:lnTo>
                  <a:lnTo>
                    <a:pt x="140" y="229"/>
                  </a:lnTo>
                  <a:lnTo>
                    <a:pt x="139" y="250"/>
                  </a:lnTo>
                  <a:lnTo>
                    <a:pt x="142" y="288"/>
                  </a:lnTo>
                  <a:lnTo>
                    <a:pt x="179" y="280"/>
                  </a:lnTo>
                  <a:lnTo>
                    <a:pt x="212" y="270"/>
                  </a:lnTo>
                  <a:lnTo>
                    <a:pt x="241" y="259"/>
                  </a:lnTo>
                  <a:lnTo>
                    <a:pt x="265" y="248"/>
                  </a:lnTo>
                  <a:lnTo>
                    <a:pt x="286" y="236"/>
                  </a:lnTo>
                  <a:lnTo>
                    <a:pt x="301" y="224"/>
                  </a:lnTo>
                  <a:lnTo>
                    <a:pt x="315" y="214"/>
                  </a:lnTo>
                  <a:lnTo>
                    <a:pt x="325" y="204"/>
                  </a:lnTo>
                  <a:lnTo>
                    <a:pt x="331" y="197"/>
                  </a:lnTo>
                  <a:lnTo>
                    <a:pt x="335" y="192"/>
                  </a:lnTo>
                  <a:lnTo>
                    <a:pt x="356" y="139"/>
                  </a:lnTo>
                  <a:lnTo>
                    <a:pt x="244" y="139"/>
                  </a:lnTo>
                  <a:close/>
                  <a:moveTo>
                    <a:pt x="244" y="0"/>
                  </a:moveTo>
                  <a:lnTo>
                    <a:pt x="405" y="0"/>
                  </a:lnTo>
                  <a:lnTo>
                    <a:pt x="439" y="2"/>
                  </a:lnTo>
                  <a:lnTo>
                    <a:pt x="471" y="8"/>
                  </a:lnTo>
                  <a:lnTo>
                    <a:pt x="503" y="20"/>
                  </a:lnTo>
                  <a:lnTo>
                    <a:pt x="532" y="35"/>
                  </a:lnTo>
                  <a:lnTo>
                    <a:pt x="559" y="54"/>
                  </a:lnTo>
                  <a:lnTo>
                    <a:pt x="584" y="76"/>
                  </a:lnTo>
                  <a:lnTo>
                    <a:pt x="605" y="102"/>
                  </a:lnTo>
                  <a:lnTo>
                    <a:pt x="622" y="131"/>
                  </a:lnTo>
                  <a:lnTo>
                    <a:pt x="636" y="161"/>
                  </a:lnTo>
                  <a:lnTo>
                    <a:pt x="644" y="193"/>
                  </a:lnTo>
                  <a:lnTo>
                    <a:pt x="649" y="225"/>
                  </a:lnTo>
                  <a:lnTo>
                    <a:pt x="649" y="259"/>
                  </a:lnTo>
                  <a:lnTo>
                    <a:pt x="644" y="333"/>
                  </a:lnTo>
                  <a:lnTo>
                    <a:pt x="626" y="625"/>
                  </a:lnTo>
                  <a:lnTo>
                    <a:pt x="621" y="664"/>
                  </a:lnTo>
                  <a:lnTo>
                    <a:pt x="611" y="700"/>
                  </a:lnTo>
                  <a:lnTo>
                    <a:pt x="597" y="735"/>
                  </a:lnTo>
                  <a:lnTo>
                    <a:pt x="579" y="767"/>
                  </a:lnTo>
                  <a:lnTo>
                    <a:pt x="557" y="797"/>
                  </a:lnTo>
                  <a:lnTo>
                    <a:pt x="532" y="825"/>
                  </a:lnTo>
                  <a:lnTo>
                    <a:pt x="503" y="849"/>
                  </a:lnTo>
                  <a:lnTo>
                    <a:pt x="470" y="869"/>
                  </a:lnTo>
                  <a:lnTo>
                    <a:pt x="435" y="886"/>
                  </a:lnTo>
                  <a:lnTo>
                    <a:pt x="399" y="898"/>
                  </a:lnTo>
                  <a:lnTo>
                    <a:pt x="362" y="904"/>
                  </a:lnTo>
                  <a:lnTo>
                    <a:pt x="325" y="906"/>
                  </a:lnTo>
                  <a:lnTo>
                    <a:pt x="288" y="904"/>
                  </a:lnTo>
                  <a:lnTo>
                    <a:pt x="251" y="898"/>
                  </a:lnTo>
                  <a:lnTo>
                    <a:pt x="215" y="886"/>
                  </a:lnTo>
                  <a:lnTo>
                    <a:pt x="179" y="869"/>
                  </a:lnTo>
                  <a:lnTo>
                    <a:pt x="148" y="849"/>
                  </a:lnTo>
                  <a:lnTo>
                    <a:pt x="118" y="825"/>
                  </a:lnTo>
                  <a:lnTo>
                    <a:pt x="93" y="797"/>
                  </a:lnTo>
                  <a:lnTo>
                    <a:pt x="71" y="767"/>
                  </a:lnTo>
                  <a:lnTo>
                    <a:pt x="53" y="735"/>
                  </a:lnTo>
                  <a:lnTo>
                    <a:pt x="38" y="700"/>
                  </a:lnTo>
                  <a:lnTo>
                    <a:pt x="30" y="664"/>
                  </a:lnTo>
                  <a:lnTo>
                    <a:pt x="25" y="625"/>
                  </a:lnTo>
                  <a:lnTo>
                    <a:pt x="8" y="369"/>
                  </a:lnTo>
                  <a:lnTo>
                    <a:pt x="0" y="259"/>
                  </a:lnTo>
                  <a:lnTo>
                    <a:pt x="1" y="225"/>
                  </a:lnTo>
                  <a:lnTo>
                    <a:pt x="6" y="193"/>
                  </a:lnTo>
                  <a:lnTo>
                    <a:pt x="15" y="161"/>
                  </a:lnTo>
                  <a:lnTo>
                    <a:pt x="28" y="131"/>
                  </a:lnTo>
                  <a:lnTo>
                    <a:pt x="45" y="102"/>
                  </a:lnTo>
                  <a:lnTo>
                    <a:pt x="66" y="76"/>
                  </a:lnTo>
                  <a:lnTo>
                    <a:pt x="90" y="54"/>
                  </a:lnTo>
                  <a:lnTo>
                    <a:pt x="118" y="35"/>
                  </a:lnTo>
                  <a:lnTo>
                    <a:pt x="148" y="20"/>
                  </a:lnTo>
                  <a:lnTo>
                    <a:pt x="178" y="8"/>
                  </a:lnTo>
                  <a:lnTo>
                    <a:pt x="211" y="2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Freeform 304">
              <a:extLst>
                <a:ext uri="{FF2B5EF4-FFF2-40B4-BE49-F238E27FC236}">
                  <a16:creationId xmlns="" xmlns:a16="http://schemas.microsoft.com/office/drawing/2014/main" id="{613498F1-4C03-0980-CFFB-2D6F0AFDB1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700" y="3921125"/>
              <a:ext cx="233363" cy="95250"/>
            </a:xfrm>
            <a:custGeom>
              <a:avLst/>
              <a:gdLst>
                <a:gd name="T0" fmla="*/ 443 w 1468"/>
                <a:gd name="T1" fmla="*/ 140 h 599"/>
                <a:gd name="T2" fmla="*/ 373 w 1468"/>
                <a:gd name="T3" fmla="*/ 155 h 599"/>
                <a:gd name="T4" fmla="*/ 299 w 1468"/>
                <a:gd name="T5" fmla="*/ 192 h 599"/>
                <a:gd name="T6" fmla="*/ 236 w 1468"/>
                <a:gd name="T7" fmla="*/ 246 h 599"/>
                <a:gd name="T8" fmla="*/ 191 w 1468"/>
                <a:gd name="T9" fmla="*/ 315 h 599"/>
                <a:gd name="T10" fmla="*/ 165 w 1468"/>
                <a:gd name="T11" fmla="*/ 394 h 599"/>
                <a:gd name="T12" fmla="*/ 1315 w 1468"/>
                <a:gd name="T13" fmla="*/ 460 h 599"/>
                <a:gd name="T14" fmla="*/ 1304 w 1468"/>
                <a:gd name="T15" fmla="*/ 394 h 599"/>
                <a:gd name="T16" fmla="*/ 1277 w 1468"/>
                <a:gd name="T17" fmla="*/ 315 h 599"/>
                <a:gd name="T18" fmla="*/ 1231 w 1468"/>
                <a:gd name="T19" fmla="*/ 246 h 599"/>
                <a:gd name="T20" fmla="*/ 1170 w 1468"/>
                <a:gd name="T21" fmla="*/ 192 h 599"/>
                <a:gd name="T22" fmla="*/ 1096 w 1468"/>
                <a:gd name="T23" fmla="*/ 155 h 599"/>
                <a:gd name="T24" fmla="*/ 1026 w 1468"/>
                <a:gd name="T25" fmla="*/ 140 h 599"/>
                <a:gd name="T26" fmla="*/ 945 w 1468"/>
                <a:gd name="T27" fmla="*/ 139 h 599"/>
                <a:gd name="T28" fmla="*/ 769 w 1468"/>
                <a:gd name="T29" fmla="*/ 311 h 599"/>
                <a:gd name="T30" fmla="*/ 734 w 1468"/>
                <a:gd name="T31" fmla="*/ 320 h 599"/>
                <a:gd name="T32" fmla="*/ 699 w 1468"/>
                <a:gd name="T33" fmla="*/ 311 h 599"/>
                <a:gd name="T34" fmla="*/ 524 w 1468"/>
                <a:gd name="T35" fmla="*/ 139 h 599"/>
                <a:gd name="T36" fmla="*/ 472 w 1468"/>
                <a:gd name="T37" fmla="*/ 0 h 599"/>
                <a:gd name="T38" fmla="*/ 570 w 1468"/>
                <a:gd name="T39" fmla="*/ 2 h 599"/>
                <a:gd name="T40" fmla="*/ 601 w 1468"/>
                <a:gd name="T41" fmla="*/ 20 h 599"/>
                <a:gd name="T42" fmla="*/ 866 w 1468"/>
                <a:gd name="T43" fmla="*/ 20 h 599"/>
                <a:gd name="T44" fmla="*/ 898 w 1468"/>
                <a:gd name="T45" fmla="*/ 2 h 599"/>
                <a:gd name="T46" fmla="*/ 996 w 1468"/>
                <a:gd name="T47" fmla="*/ 0 h 599"/>
                <a:gd name="T48" fmla="*/ 1080 w 1468"/>
                <a:gd name="T49" fmla="*/ 7 h 599"/>
                <a:gd name="T50" fmla="*/ 1175 w 1468"/>
                <a:gd name="T51" fmla="*/ 37 h 599"/>
                <a:gd name="T52" fmla="*/ 1260 w 1468"/>
                <a:gd name="T53" fmla="*/ 86 h 599"/>
                <a:gd name="T54" fmla="*/ 1333 w 1468"/>
                <a:gd name="T55" fmla="*/ 150 h 599"/>
                <a:gd name="T56" fmla="*/ 1389 w 1468"/>
                <a:gd name="T57" fmla="*/ 230 h 599"/>
                <a:gd name="T58" fmla="*/ 1429 w 1468"/>
                <a:gd name="T59" fmla="*/ 321 h 599"/>
                <a:gd name="T60" fmla="*/ 1440 w 1468"/>
                <a:gd name="T61" fmla="*/ 370 h 599"/>
                <a:gd name="T62" fmla="*/ 1468 w 1468"/>
                <a:gd name="T63" fmla="*/ 532 h 599"/>
                <a:gd name="T64" fmla="*/ 1461 w 1468"/>
                <a:gd name="T65" fmla="*/ 561 h 599"/>
                <a:gd name="T66" fmla="*/ 1440 w 1468"/>
                <a:gd name="T67" fmla="*/ 584 h 599"/>
                <a:gd name="T68" fmla="*/ 1414 w 1468"/>
                <a:gd name="T69" fmla="*/ 597 h 599"/>
                <a:gd name="T70" fmla="*/ 70 w 1468"/>
                <a:gd name="T71" fmla="*/ 599 h 599"/>
                <a:gd name="T72" fmla="*/ 40 w 1468"/>
                <a:gd name="T73" fmla="*/ 593 h 599"/>
                <a:gd name="T74" fmla="*/ 17 w 1468"/>
                <a:gd name="T75" fmla="*/ 574 h 599"/>
                <a:gd name="T76" fmla="*/ 3 w 1468"/>
                <a:gd name="T77" fmla="*/ 547 h 599"/>
                <a:gd name="T78" fmla="*/ 1 w 1468"/>
                <a:gd name="T79" fmla="*/ 517 h 599"/>
                <a:gd name="T80" fmla="*/ 40 w 1468"/>
                <a:gd name="T81" fmla="*/ 321 h 599"/>
                <a:gd name="T82" fmla="*/ 78 w 1468"/>
                <a:gd name="T83" fmla="*/ 230 h 599"/>
                <a:gd name="T84" fmla="*/ 136 w 1468"/>
                <a:gd name="T85" fmla="*/ 150 h 599"/>
                <a:gd name="T86" fmla="*/ 208 w 1468"/>
                <a:gd name="T87" fmla="*/ 86 h 599"/>
                <a:gd name="T88" fmla="*/ 293 w 1468"/>
                <a:gd name="T89" fmla="*/ 37 h 599"/>
                <a:gd name="T90" fmla="*/ 388 w 1468"/>
                <a:gd name="T91" fmla="*/ 7 h 599"/>
                <a:gd name="T92" fmla="*/ 472 w 1468"/>
                <a:gd name="T9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8" h="599">
                  <a:moveTo>
                    <a:pt x="472" y="139"/>
                  </a:moveTo>
                  <a:lnTo>
                    <a:pt x="443" y="140"/>
                  </a:lnTo>
                  <a:lnTo>
                    <a:pt x="413" y="144"/>
                  </a:lnTo>
                  <a:lnTo>
                    <a:pt x="373" y="155"/>
                  </a:lnTo>
                  <a:lnTo>
                    <a:pt x="334" y="171"/>
                  </a:lnTo>
                  <a:lnTo>
                    <a:pt x="299" y="192"/>
                  </a:lnTo>
                  <a:lnTo>
                    <a:pt x="266" y="216"/>
                  </a:lnTo>
                  <a:lnTo>
                    <a:pt x="236" y="246"/>
                  </a:lnTo>
                  <a:lnTo>
                    <a:pt x="212" y="279"/>
                  </a:lnTo>
                  <a:lnTo>
                    <a:pt x="191" y="315"/>
                  </a:lnTo>
                  <a:lnTo>
                    <a:pt x="176" y="354"/>
                  </a:lnTo>
                  <a:lnTo>
                    <a:pt x="165" y="394"/>
                  </a:lnTo>
                  <a:lnTo>
                    <a:pt x="154" y="460"/>
                  </a:lnTo>
                  <a:lnTo>
                    <a:pt x="1315" y="460"/>
                  </a:lnTo>
                  <a:lnTo>
                    <a:pt x="1304" y="394"/>
                  </a:lnTo>
                  <a:lnTo>
                    <a:pt x="1304" y="394"/>
                  </a:lnTo>
                  <a:lnTo>
                    <a:pt x="1293" y="354"/>
                  </a:lnTo>
                  <a:lnTo>
                    <a:pt x="1277" y="315"/>
                  </a:lnTo>
                  <a:lnTo>
                    <a:pt x="1257" y="279"/>
                  </a:lnTo>
                  <a:lnTo>
                    <a:pt x="1231" y="246"/>
                  </a:lnTo>
                  <a:lnTo>
                    <a:pt x="1203" y="216"/>
                  </a:lnTo>
                  <a:lnTo>
                    <a:pt x="1170" y="192"/>
                  </a:lnTo>
                  <a:lnTo>
                    <a:pt x="1134" y="171"/>
                  </a:lnTo>
                  <a:lnTo>
                    <a:pt x="1096" y="155"/>
                  </a:lnTo>
                  <a:lnTo>
                    <a:pt x="1054" y="144"/>
                  </a:lnTo>
                  <a:lnTo>
                    <a:pt x="1026" y="140"/>
                  </a:lnTo>
                  <a:lnTo>
                    <a:pt x="996" y="139"/>
                  </a:lnTo>
                  <a:lnTo>
                    <a:pt x="945" y="139"/>
                  </a:lnTo>
                  <a:lnTo>
                    <a:pt x="784" y="300"/>
                  </a:lnTo>
                  <a:lnTo>
                    <a:pt x="769" y="311"/>
                  </a:lnTo>
                  <a:lnTo>
                    <a:pt x="752" y="318"/>
                  </a:lnTo>
                  <a:lnTo>
                    <a:pt x="734" y="320"/>
                  </a:lnTo>
                  <a:lnTo>
                    <a:pt x="716" y="318"/>
                  </a:lnTo>
                  <a:lnTo>
                    <a:pt x="699" y="311"/>
                  </a:lnTo>
                  <a:lnTo>
                    <a:pt x="685" y="300"/>
                  </a:lnTo>
                  <a:lnTo>
                    <a:pt x="524" y="139"/>
                  </a:lnTo>
                  <a:lnTo>
                    <a:pt x="472" y="139"/>
                  </a:lnTo>
                  <a:close/>
                  <a:moveTo>
                    <a:pt x="472" y="0"/>
                  </a:moveTo>
                  <a:lnTo>
                    <a:pt x="552" y="0"/>
                  </a:lnTo>
                  <a:lnTo>
                    <a:pt x="570" y="2"/>
                  </a:lnTo>
                  <a:lnTo>
                    <a:pt x="586" y="8"/>
                  </a:lnTo>
                  <a:lnTo>
                    <a:pt x="601" y="20"/>
                  </a:lnTo>
                  <a:lnTo>
                    <a:pt x="734" y="152"/>
                  </a:lnTo>
                  <a:lnTo>
                    <a:pt x="866" y="20"/>
                  </a:lnTo>
                  <a:lnTo>
                    <a:pt x="881" y="8"/>
                  </a:lnTo>
                  <a:lnTo>
                    <a:pt x="898" y="2"/>
                  </a:lnTo>
                  <a:lnTo>
                    <a:pt x="916" y="0"/>
                  </a:lnTo>
                  <a:lnTo>
                    <a:pt x="996" y="0"/>
                  </a:lnTo>
                  <a:lnTo>
                    <a:pt x="1038" y="1"/>
                  </a:lnTo>
                  <a:lnTo>
                    <a:pt x="1080" y="7"/>
                  </a:lnTo>
                  <a:lnTo>
                    <a:pt x="1128" y="19"/>
                  </a:lnTo>
                  <a:lnTo>
                    <a:pt x="1175" y="37"/>
                  </a:lnTo>
                  <a:lnTo>
                    <a:pt x="1220" y="58"/>
                  </a:lnTo>
                  <a:lnTo>
                    <a:pt x="1260" y="86"/>
                  </a:lnTo>
                  <a:lnTo>
                    <a:pt x="1298" y="116"/>
                  </a:lnTo>
                  <a:lnTo>
                    <a:pt x="1333" y="150"/>
                  </a:lnTo>
                  <a:lnTo>
                    <a:pt x="1363" y="189"/>
                  </a:lnTo>
                  <a:lnTo>
                    <a:pt x="1389" y="230"/>
                  </a:lnTo>
                  <a:lnTo>
                    <a:pt x="1412" y="274"/>
                  </a:lnTo>
                  <a:lnTo>
                    <a:pt x="1429" y="321"/>
                  </a:lnTo>
                  <a:lnTo>
                    <a:pt x="1440" y="370"/>
                  </a:lnTo>
                  <a:lnTo>
                    <a:pt x="1440" y="370"/>
                  </a:lnTo>
                  <a:lnTo>
                    <a:pt x="1467" y="517"/>
                  </a:lnTo>
                  <a:lnTo>
                    <a:pt x="1468" y="532"/>
                  </a:lnTo>
                  <a:lnTo>
                    <a:pt x="1466" y="547"/>
                  </a:lnTo>
                  <a:lnTo>
                    <a:pt x="1461" y="561"/>
                  </a:lnTo>
                  <a:lnTo>
                    <a:pt x="1452" y="574"/>
                  </a:lnTo>
                  <a:lnTo>
                    <a:pt x="1440" y="584"/>
                  </a:lnTo>
                  <a:lnTo>
                    <a:pt x="1428" y="593"/>
                  </a:lnTo>
                  <a:lnTo>
                    <a:pt x="1414" y="597"/>
                  </a:lnTo>
                  <a:lnTo>
                    <a:pt x="1398" y="599"/>
                  </a:lnTo>
                  <a:lnTo>
                    <a:pt x="70" y="599"/>
                  </a:lnTo>
                  <a:lnTo>
                    <a:pt x="55" y="597"/>
                  </a:lnTo>
                  <a:lnTo>
                    <a:pt x="40" y="593"/>
                  </a:lnTo>
                  <a:lnTo>
                    <a:pt x="27" y="584"/>
                  </a:lnTo>
                  <a:lnTo>
                    <a:pt x="17" y="574"/>
                  </a:lnTo>
                  <a:lnTo>
                    <a:pt x="8" y="561"/>
                  </a:lnTo>
                  <a:lnTo>
                    <a:pt x="3" y="547"/>
                  </a:lnTo>
                  <a:lnTo>
                    <a:pt x="0" y="532"/>
                  </a:lnTo>
                  <a:lnTo>
                    <a:pt x="1" y="517"/>
                  </a:lnTo>
                  <a:lnTo>
                    <a:pt x="28" y="370"/>
                  </a:lnTo>
                  <a:lnTo>
                    <a:pt x="40" y="321"/>
                  </a:lnTo>
                  <a:lnTo>
                    <a:pt x="57" y="274"/>
                  </a:lnTo>
                  <a:lnTo>
                    <a:pt x="78" y="230"/>
                  </a:lnTo>
                  <a:lnTo>
                    <a:pt x="105" y="189"/>
                  </a:lnTo>
                  <a:lnTo>
                    <a:pt x="136" y="150"/>
                  </a:lnTo>
                  <a:lnTo>
                    <a:pt x="169" y="116"/>
                  </a:lnTo>
                  <a:lnTo>
                    <a:pt x="208" y="86"/>
                  </a:lnTo>
                  <a:lnTo>
                    <a:pt x="249" y="58"/>
                  </a:lnTo>
                  <a:lnTo>
                    <a:pt x="293" y="37"/>
                  </a:lnTo>
                  <a:lnTo>
                    <a:pt x="339" y="19"/>
                  </a:lnTo>
                  <a:lnTo>
                    <a:pt x="388" y="7"/>
                  </a:lnTo>
                  <a:lnTo>
                    <a:pt x="429" y="1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Freeform 305">
              <a:extLst>
                <a:ext uri="{FF2B5EF4-FFF2-40B4-BE49-F238E27FC236}">
                  <a16:creationId xmlns="" xmlns:a16="http://schemas.microsoft.com/office/drawing/2014/main" id="{32D1E05B-3B59-8609-6F8A-27B4C43E0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727450"/>
              <a:ext cx="22225" cy="33338"/>
            </a:xfrm>
            <a:custGeom>
              <a:avLst/>
              <a:gdLst>
                <a:gd name="T0" fmla="*/ 66 w 142"/>
                <a:gd name="T1" fmla="*/ 0 h 211"/>
                <a:gd name="T2" fmla="*/ 84 w 142"/>
                <a:gd name="T3" fmla="*/ 2 h 211"/>
                <a:gd name="T4" fmla="*/ 101 w 142"/>
                <a:gd name="T5" fmla="*/ 7 h 211"/>
                <a:gd name="T6" fmla="*/ 116 w 142"/>
                <a:gd name="T7" fmla="*/ 18 h 211"/>
                <a:gd name="T8" fmla="*/ 128 w 142"/>
                <a:gd name="T9" fmla="*/ 32 h 211"/>
                <a:gd name="T10" fmla="*/ 135 w 142"/>
                <a:gd name="T11" fmla="*/ 48 h 211"/>
                <a:gd name="T12" fmla="*/ 139 w 142"/>
                <a:gd name="T13" fmla="*/ 66 h 211"/>
                <a:gd name="T14" fmla="*/ 142 w 142"/>
                <a:gd name="T15" fmla="*/ 142 h 211"/>
                <a:gd name="T16" fmla="*/ 138 w 142"/>
                <a:gd name="T17" fmla="*/ 160 h 211"/>
                <a:gd name="T18" fmla="*/ 132 w 142"/>
                <a:gd name="T19" fmla="*/ 177 h 211"/>
                <a:gd name="T20" fmla="*/ 120 w 142"/>
                <a:gd name="T21" fmla="*/ 191 h 211"/>
                <a:gd name="T22" fmla="*/ 107 w 142"/>
                <a:gd name="T23" fmla="*/ 202 h 211"/>
                <a:gd name="T24" fmla="*/ 90 w 142"/>
                <a:gd name="T25" fmla="*/ 209 h 211"/>
                <a:gd name="T26" fmla="*/ 72 w 142"/>
                <a:gd name="T27" fmla="*/ 211 h 211"/>
                <a:gd name="T28" fmla="*/ 52 w 142"/>
                <a:gd name="T29" fmla="*/ 209 h 211"/>
                <a:gd name="T30" fmla="*/ 36 w 142"/>
                <a:gd name="T31" fmla="*/ 202 h 211"/>
                <a:gd name="T32" fmla="*/ 23 w 142"/>
                <a:gd name="T33" fmla="*/ 191 h 211"/>
                <a:gd name="T34" fmla="*/ 11 w 142"/>
                <a:gd name="T35" fmla="*/ 177 h 211"/>
                <a:gd name="T36" fmla="*/ 5 w 142"/>
                <a:gd name="T37" fmla="*/ 160 h 211"/>
                <a:gd name="T38" fmla="*/ 1 w 142"/>
                <a:gd name="T39" fmla="*/ 142 h 211"/>
                <a:gd name="T40" fmla="*/ 0 w 142"/>
                <a:gd name="T41" fmla="*/ 72 h 211"/>
                <a:gd name="T42" fmla="*/ 1 w 142"/>
                <a:gd name="T43" fmla="*/ 54 h 211"/>
                <a:gd name="T44" fmla="*/ 8 w 142"/>
                <a:gd name="T45" fmla="*/ 37 h 211"/>
                <a:gd name="T46" fmla="*/ 17 w 142"/>
                <a:gd name="T47" fmla="*/ 23 h 211"/>
                <a:gd name="T48" fmla="*/ 31 w 142"/>
                <a:gd name="T49" fmla="*/ 11 h 211"/>
                <a:gd name="T50" fmla="*/ 48 w 142"/>
                <a:gd name="T51" fmla="*/ 3 h 211"/>
                <a:gd name="T52" fmla="*/ 66 w 142"/>
                <a:gd name="T5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211">
                  <a:moveTo>
                    <a:pt x="66" y="0"/>
                  </a:moveTo>
                  <a:lnTo>
                    <a:pt x="84" y="2"/>
                  </a:lnTo>
                  <a:lnTo>
                    <a:pt x="101" y="7"/>
                  </a:lnTo>
                  <a:lnTo>
                    <a:pt x="116" y="18"/>
                  </a:lnTo>
                  <a:lnTo>
                    <a:pt x="128" y="32"/>
                  </a:lnTo>
                  <a:lnTo>
                    <a:pt x="135" y="48"/>
                  </a:lnTo>
                  <a:lnTo>
                    <a:pt x="139" y="66"/>
                  </a:lnTo>
                  <a:lnTo>
                    <a:pt x="142" y="142"/>
                  </a:lnTo>
                  <a:lnTo>
                    <a:pt x="138" y="160"/>
                  </a:lnTo>
                  <a:lnTo>
                    <a:pt x="132" y="177"/>
                  </a:lnTo>
                  <a:lnTo>
                    <a:pt x="120" y="191"/>
                  </a:lnTo>
                  <a:lnTo>
                    <a:pt x="107" y="202"/>
                  </a:lnTo>
                  <a:lnTo>
                    <a:pt x="90" y="209"/>
                  </a:lnTo>
                  <a:lnTo>
                    <a:pt x="72" y="211"/>
                  </a:lnTo>
                  <a:lnTo>
                    <a:pt x="52" y="209"/>
                  </a:lnTo>
                  <a:lnTo>
                    <a:pt x="36" y="202"/>
                  </a:lnTo>
                  <a:lnTo>
                    <a:pt x="23" y="191"/>
                  </a:lnTo>
                  <a:lnTo>
                    <a:pt x="11" y="177"/>
                  </a:lnTo>
                  <a:lnTo>
                    <a:pt x="5" y="160"/>
                  </a:lnTo>
                  <a:lnTo>
                    <a:pt x="1" y="142"/>
                  </a:lnTo>
                  <a:lnTo>
                    <a:pt x="0" y="72"/>
                  </a:lnTo>
                  <a:lnTo>
                    <a:pt x="1" y="54"/>
                  </a:lnTo>
                  <a:lnTo>
                    <a:pt x="8" y="37"/>
                  </a:lnTo>
                  <a:lnTo>
                    <a:pt x="17" y="23"/>
                  </a:lnTo>
                  <a:lnTo>
                    <a:pt x="31" y="11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Freeform 306">
              <a:extLst>
                <a:ext uri="{FF2B5EF4-FFF2-40B4-BE49-F238E27FC236}">
                  <a16:creationId xmlns="" xmlns:a16="http://schemas.microsoft.com/office/drawing/2014/main" id="{E835B6A8-8D38-5CB4-22EB-5C653F8E8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200" y="3490913"/>
              <a:ext cx="246063" cy="203200"/>
            </a:xfrm>
            <a:custGeom>
              <a:avLst/>
              <a:gdLst>
                <a:gd name="T0" fmla="*/ 250 w 1552"/>
                <a:gd name="T1" fmla="*/ 2 h 1275"/>
                <a:gd name="T2" fmla="*/ 281 w 1552"/>
                <a:gd name="T3" fmla="*/ 20 h 1275"/>
                <a:gd name="T4" fmla="*/ 299 w 1552"/>
                <a:gd name="T5" fmla="*/ 52 h 1275"/>
                <a:gd name="T6" fmla="*/ 299 w 1552"/>
                <a:gd name="T7" fmla="*/ 87 h 1275"/>
                <a:gd name="T8" fmla="*/ 281 w 1552"/>
                <a:gd name="T9" fmla="*/ 119 h 1275"/>
                <a:gd name="T10" fmla="*/ 334 w 1552"/>
                <a:gd name="T11" fmla="*/ 169 h 1275"/>
                <a:gd name="T12" fmla="*/ 519 w 1552"/>
                <a:gd name="T13" fmla="*/ 204 h 1275"/>
                <a:gd name="T14" fmla="*/ 696 w 1552"/>
                <a:gd name="T15" fmla="*/ 263 h 1275"/>
                <a:gd name="T16" fmla="*/ 865 w 1552"/>
                <a:gd name="T17" fmla="*/ 344 h 1275"/>
                <a:gd name="T18" fmla="*/ 1024 w 1552"/>
                <a:gd name="T19" fmla="*/ 448 h 1275"/>
                <a:gd name="T20" fmla="*/ 1165 w 1552"/>
                <a:gd name="T21" fmla="*/ 566 h 1275"/>
                <a:gd name="T22" fmla="*/ 1289 w 1552"/>
                <a:gd name="T23" fmla="*/ 702 h 1275"/>
                <a:gd name="T24" fmla="*/ 1395 w 1552"/>
                <a:gd name="T25" fmla="*/ 852 h 1275"/>
                <a:gd name="T26" fmla="*/ 1483 w 1552"/>
                <a:gd name="T27" fmla="*/ 1014 h 1275"/>
                <a:gd name="T28" fmla="*/ 1549 w 1552"/>
                <a:gd name="T29" fmla="*/ 1185 h 1275"/>
                <a:gd name="T30" fmla="*/ 1550 w 1552"/>
                <a:gd name="T31" fmla="*/ 1221 h 1275"/>
                <a:gd name="T32" fmla="*/ 1534 w 1552"/>
                <a:gd name="T33" fmla="*/ 1253 h 1275"/>
                <a:gd name="T34" fmla="*/ 1503 w 1552"/>
                <a:gd name="T35" fmla="*/ 1272 h 1275"/>
                <a:gd name="T36" fmla="*/ 1465 w 1552"/>
                <a:gd name="T37" fmla="*/ 1273 h 1275"/>
                <a:gd name="T38" fmla="*/ 1435 w 1552"/>
                <a:gd name="T39" fmla="*/ 1257 h 1275"/>
                <a:gd name="T40" fmla="*/ 1416 w 1552"/>
                <a:gd name="T41" fmla="*/ 1226 h 1275"/>
                <a:gd name="T42" fmla="*/ 1353 w 1552"/>
                <a:gd name="T43" fmla="*/ 1065 h 1275"/>
                <a:gd name="T44" fmla="*/ 1273 w 1552"/>
                <a:gd name="T45" fmla="*/ 916 h 1275"/>
                <a:gd name="T46" fmla="*/ 1175 w 1552"/>
                <a:gd name="T47" fmla="*/ 781 h 1275"/>
                <a:gd name="T48" fmla="*/ 1062 w 1552"/>
                <a:gd name="T49" fmla="*/ 659 h 1275"/>
                <a:gd name="T50" fmla="*/ 935 w 1552"/>
                <a:gd name="T51" fmla="*/ 553 h 1275"/>
                <a:gd name="T52" fmla="*/ 796 w 1552"/>
                <a:gd name="T53" fmla="*/ 464 h 1275"/>
                <a:gd name="T54" fmla="*/ 646 w 1552"/>
                <a:gd name="T55" fmla="*/ 392 h 1275"/>
                <a:gd name="T56" fmla="*/ 488 w 1552"/>
                <a:gd name="T57" fmla="*/ 339 h 1275"/>
                <a:gd name="T58" fmla="*/ 321 w 1552"/>
                <a:gd name="T59" fmla="*/ 308 h 1275"/>
                <a:gd name="T60" fmla="*/ 281 w 1552"/>
                <a:gd name="T61" fmla="*/ 345 h 1275"/>
                <a:gd name="T62" fmla="*/ 299 w 1552"/>
                <a:gd name="T63" fmla="*/ 377 h 1275"/>
                <a:gd name="T64" fmla="*/ 299 w 1552"/>
                <a:gd name="T65" fmla="*/ 412 h 1275"/>
                <a:gd name="T66" fmla="*/ 281 w 1552"/>
                <a:gd name="T67" fmla="*/ 443 h 1275"/>
                <a:gd name="T68" fmla="*/ 250 w 1552"/>
                <a:gd name="T69" fmla="*/ 461 h 1275"/>
                <a:gd name="T70" fmla="*/ 214 w 1552"/>
                <a:gd name="T71" fmla="*/ 461 h 1275"/>
                <a:gd name="T72" fmla="*/ 183 w 1552"/>
                <a:gd name="T73" fmla="*/ 443 h 1275"/>
                <a:gd name="T74" fmla="*/ 9 w 1552"/>
                <a:gd name="T75" fmla="*/ 266 h 1275"/>
                <a:gd name="T76" fmla="*/ 0 w 1552"/>
                <a:gd name="T77" fmla="*/ 231 h 1275"/>
                <a:gd name="T78" fmla="*/ 9 w 1552"/>
                <a:gd name="T79" fmla="*/ 197 h 1275"/>
                <a:gd name="T80" fmla="*/ 183 w 1552"/>
                <a:gd name="T81" fmla="*/ 20 h 1275"/>
                <a:gd name="T82" fmla="*/ 214 w 1552"/>
                <a:gd name="T83" fmla="*/ 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52" h="1275">
                  <a:moveTo>
                    <a:pt x="232" y="0"/>
                  </a:moveTo>
                  <a:lnTo>
                    <a:pt x="250" y="2"/>
                  </a:lnTo>
                  <a:lnTo>
                    <a:pt x="266" y="9"/>
                  </a:lnTo>
                  <a:lnTo>
                    <a:pt x="281" y="20"/>
                  </a:lnTo>
                  <a:lnTo>
                    <a:pt x="293" y="35"/>
                  </a:lnTo>
                  <a:lnTo>
                    <a:pt x="299" y="52"/>
                  </a:lnTo>
                  <a:lnTo>
                    <a:pt x="302" y="69"/>
                  </a:lnTo>
                  <a:lnTo>
                    <a:pt x="299" y="87"/>
                  </a:lnTo>
                  <a:lnTo>
                    <a:pt x="293" y="104"/>
                  </a:lnTo>
                  <a:lnTo>
                    <a:pt x="281" y="119"/>
                  </a:lnTo>
                  <a:lnTo>
                    <a:pt x="241" y="159"/>
                  </a:lnTo>
                  <a:lnTo>
                    <a:pt x="334" y="169"/>
                  </a:lnTo>
                  <a:lnTo>
                    <a:pt x="427" y="184"/>
                  </a:lnTo>
                  <a:lnTo>
                    <a:pt x="519" y="204"/>
                  </a:lnTo>
                  <a:lnTo>
                    <a:pt x="609" y="230"/>
                  </a:lnTo>
                  <a:lnTo>
                    <a:pt x="696" y="263"/>
                  </a:lnTo>
                  <a:lnTo>
                    <a:pt x="782" y="300"/>
                  </a:lnTo>
                  <a:lnTo>
                    <a:pt x="865" y="344"/>
                  </a:lnTo>
                  <a:lnTo>
                    <a:pt x="946" y="392"/>
                  </a:lnTo>
                  <a:lnTo>
                    <a:pt x="1024" y="448"/>
                  </a:lnTo>
                  <a:lnTo>
                    <a:pt x="1096" y="505"/>
                  </a:lnTo>
                  <a:lnTo>
                    <a:pt x="1165" y="566"/>
                  </a:lnTo>
                  <a:lnTo>
                    <a:pt x="1228" y="632"/>
                  </a:lnTo>
                  <a:lnTo>
                    <a:pt x="1289" y="702"/>
                  </a:lnTo>
                  <a:lnTo>
                    <a:pt x="1344" y="775"/>
                  </a:lnTo>
                  <a:lnTo>
                    <a:pt x="1395" y="852"/>
                  </a:lnTo>
                  <a:lnTo>
                    <a:pt x="1441" y="931"/>
                  </a:lnTo>
                  <a:lnTo>
                    <a:pt x="1483" y="1014"/>
                  </a:lnTo>
                  <a:lnTo>
                    <a:pt x="1518" y="1098"/>
                  </a:lnTo>
                  <a:lnTo>
                    <a:pt x="1549" y="1185"/>
                  </a:lnTo>
                  <a:lnTo>
                    <a:pt x="1552" y="1203"/>
                  </a:lnTo>
                  <a:lnTo>
                    <a:pt x="1550" y="1221"/>
                  </a:lnTo>
                  <a:lnTo>
                    <a:pt x="1544" y="1238"/>
                  </a:lnTo>
                  <a:lnTo>
                    <a:pt x="1534" y="1253"/>
                  </a:lnTo>
                  <a:lnTo>
                    <a:pt x="1520" y="1264"/>
                  </a:lnTo>
                  <a:lnTo>
                    <a:pt x="1503" y="1272"/>
                  </a:lnTo>
                  <a:lnTo>
                    <a:pt x="1482" y="1275"/>
                  </a:lnTo>
                  <a:lnTo>
                    <a:pt x="1465" y="1273"/>
                  </a:lnTo>
                  <a:lnTo>
                    <a:pt x="1449" y="1266"/>
                  </a:lnTo>
                  <a:lnTo>
                    <a:pt x="1435" y="1257"/>
                  </a:lnTo>
                  <a:lnTo>
                    <a:pt x="1423" y="1243"/>
                  </a:lnTo>
                  <a:lnTo>
                    <a:pt x="1416" y="1226"/>
                  </a:lnTo>
                  <a:lnTo>
                    <a:pt x="1387" y="1144"/>
                  </a:lnTo>
                  <a:lnTo>
                    <a:pt x="1353" y="1065"/>
                  </a:lnTo>
                  <a:lnTo>
                    <a:pt x="1315" y="990"/>
                  </a:lnTo>
                  <a:lnTo>
                    <a:pt x="1273" y="916"/>
                  </a:lnTo>
                  <a:lnTo>
                    <a:pt x="1226" y="846"/>
                  </a:lnTo>
                  <a:lnTo>
                    <a:pt x="1175" y="781"/>
                  </a:lnTo>
                  <a:lnTo>
                    <a:pt x="1120" y="718"/>
                  </a:lnTo>
                  <a:lnTo>
                    <a:pt x="1062" y="659"/>
                  </a:lnTo>
                  <a:lnTo>
                    <a:pt x="1000" y="604"/>
                  </a:lnTo>
                  <a:lnTo>
                    <a:pt x="935" y="553"/>
                  </a:lnTo>
                  <a:lnTo>
                    <a:pt x="868" y="506"/>
                  </a:lnTo>
                  <a:lnTo>
                    <a:pt x="796" y="464"/>
                  </a:lnTo>
                  <a:lnTo>
                    <a:pt x="722" y="425"/>
                  </a:lnTo>
                  <a:lnTo>
                    <a:pt x="646" y="392"/>
                  </a:lnTo>
                  <a:lnTo>
                    <a:pt x="567" y="364"/>
                  </a:lnTo>
                  <a:lnTo>
                    <a:pt x="488" y="339"/>
                  </a:lnTo>
                  <a:lnTo>
                    <a:pt x="405" y="320"/>
                  </a:lnTo>
                  <a:lnTo>
                    <a:pt x="321" y="308"/>
                  </a:lnTo>
                  <a:lnTo>
                    <a:pt x="235" y="299"/>
                  </a:lnTo>
                  <a:lnTo>
                    <a:pt x="281" y="345"/>
                  </a:lnTo>
                  <a:lnTo>
                    <a:pt x="293" y="360"/>
                  </a:lnTo>
                  <a:lnTo>
                    <a:pt x="299" y="377"/>
                  </a:lnTo>
                  <a:lnTo>
                    <a:pt x="302" y="395"/>
                  </a:lnTo>
                  <a:lnTo>
                    <a:pt x="299" y="412"/>
                  </a:lnTo>
                  <a:lnTo>
                    <a:pt x="293" y="429"/>
                  </a:lnTo>
                  <a:lnTo>
                    <a:pt x="281" y="443"/>
                  </a:lnTo>
                  <a:lnTo>
                    <a:pt x="266" y="455"/>
                  </a:lnTo>
                  <a:lnTo>
                    <a:pt x="250" y="461"/>
                  </a:lnTo>
                  <a:lnTo>
                    <a:pt x="232" y="464"/>
                  </a:lnTo>
                  <a:lnTo>
                    <a:pt x="214" y="461"/>
                  </a:lnTo>
                  <a:lnTo>
                    <a:pt x="198" y="455"/>
                  </a:lnTo>
                  <a:lnTo>
                    <a:pt x="183" y="443"/>
                  </a:lnTo>
                  <a:lnTo>
                    <a:pt x="20" y="281"/>
                  </a:lnTo>
                  <a:lnTo>
                    <a:pt x="9" y="266"/>
                  </a:lnTo>
                  <a:lnTo>
                    <a:pt x="2" y="249"/>
                  </a:lnTo>
                  <a:lnTo>
                    <a:pt x="0" y="231"/>
                  </a:lnTo>
                  <a:lnTo>
                    <a:pt x="2" y="214"/>
                  </a:lnTo>
                  <a:lnTo>
                    <a:pt x="9" y="197"/>
                  </a:lnTo>
                  <a:lnTo>
                    <a:pt x="20" y="182"/>
                  </a:lnTo>
                  <a:lnTo>
                    <a:pt x="183" y="20"/>
                  </a:lnTo>
                  <a:lnTo>
                    <a:pt x="198" y="9"/>
                  </a:lnTo>
                  <a:lnTo>
                    <a:pt x="214" y="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" name="Freeform 307">
              <a:extLst>
                <a:ext uri="{FF2B5EF4-FFF2-40B4-BE49-F238E27FC236}">
                  <a16:creationId xmlns="" xmlns:a16="http://schemas.microsoft.com/office/drawing/2014/main" id="{B8A2FF88-96A8-E339-D1FF-7C740938F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0" y="3738563"/>
              <a:ext cx="250825" cy="268288"/>
            </a:xfrm>
            <a:custGeom>
              <a:avLst/>
              <a:gdLst>
                <a:gd name="T0" fmla="*/ 88 w 1583"/>
                <a:gd name="T1" fmla="*/ 3 h 1688"/>
                <a:gd name="T2" fmla="*/ 119 w 1583"/>
                <a:gd name="T3" fmla="*/ 20 h 1688"/>
                <a:gd name="T4" fmla="*/ 137 w 1583"/>
                <a:gd name="T5" fmla="*/ 51 h 1688"/>
                <a:gd name="T6" fmla="*/ 143 w 1583"/>
                <a:gd name="T7" fmla="*/ 163 h 1688"/>
                <a:gd name="T8" fmla="*/ 169 w 1583"/>
                <a:gd name="T9" fmla="*/ 346 h 1688"/>
                <a:gd name="T10" fmla="*/ 217 w 1583"/>
                <a:gd name="T11" fmla="*/ 520 h 1688"/>
                <a:gd name="T12" fmla="*/ 290 w 1583"/>
                <a:gd name="T13" fmla="*/ 682 h 1688"/>
                <a:gd name="T14" fmla="*/ 381 w 1583"/>
                <a:gd name="T15" fmla="*/ 834 h 1688"/>
                <a:gd name="T16" fmla="*/ 491 w 1583"/>
                <a:gd name="T17" fmla="*/ 970 h 1688"/>
                <a:gd name="T18" fmla="*/ 618 w 1583"/>
                <a:gd name="T19" fmla="*/ 1091 h 1688"/>
                <a:gd name="T20" fmla="*/ 761 w 1583"/>
                <a:gd name="T21" fmla="*/ 1195 h 1688"/>
                <a:gd name="T22" fmla="*/ 916 w 1583"/>
                <a:gd name="T23" fmla="*/ 1279 h 1688"/>
                <a:gd name="T24" fmla="*/ 1084 w 1583"/>
                <a:gd name="T25" fmla="*/ 1343 h 1688"/>
                <a:gd name="T26" fmla="*/ 1260 w 1583"/>
                <a:gd name="T27" fmla="*/ 1383 h 1688"/>
                <a:gd name="T28" fmla="*/ 1302 w 1583"/>
                <a:gd name="T29" fmla="*/ 1344 h 1688"/>
                <a:gd name="T30" fmla="*/ 1284 w 1583"/>
                <a:gd name="T31" fmla="*/ 1312 h 1688"/>
                <a:gd name="T32" fmla="*/ 1284 w 1583"/>
                <a:gd name="T33" fmla="*/ 1277 h 1688"/>
                <a:gd name="T34" fmla="*/ 1302 w 1583"/>
                <a:gd name="T35" fmla="*/ 1245 h 1688"/>
                <a:gd name="T36" fmla="*/ 1333 w 1583"/>
                <a:gd name="T37" fmla="*/ 1227 h 1688"/>
                <a:gd name="T38" fmla="*/ 1368 w 1583"/>
                <a:gd name="T39" fmla="*/ 1227 h 1688"/>
                <a:gd name="T40" fmla="*/ 1400 w 1583"/>
                <a:gd name="T41" fmla="*/ 1245 h 1688"/>
                <a:gd name="T42" fmla="*/ 1573 w 1583"/>
                <a:gd name="T43" fmla="*/ 1422 h 1688"/>
                <a:gd name="T44" fmla="*/ 1583 w 1583"/>
                <a:gd name="T45" fmla="*/ 1457 h 1688"/>
                <a:gd name="T46" fmla="*/ 1573 w 1583"/>
                <a:gd name="T47" fmla="*/ 1491 h 1688"/>
                <a:gd name="T48" fmla="*/ 1400 w 1583"/>
                <a:gd name="T49" fmla="*/ 1668 h 1688"/>
                <a:gd name="T50" fmla="*/ 1368 w 1583"/>
                <a:gd name="T51" fmla="*/ 1686 h 1688"/>
                <a:gd name="T52" fmla="*/ 1333 w 1583"/>
                <a:gd name="T53" fmla="*/ 1686 h 1688"/>
                <a:gd name="T54" fmla="*/ 1302 w 1583"/>
                <a:gd name="T55" fmla="*/ 1668 h 1688"/>
                <a:gd name="T56" fmla="*/ 1284 w 1583"/>
                <a:gd name="T57" fmla="*/ 1638 h 1688"/>
                <a:gd name="T58" fmla="*/ 1284 w 1583"/>
                <a:gd name="T59" fmla="*/ 1601 h 1688"/>
                <a:gd name="T60" fmla="*/ 1302 w 1583"/>
                <a:gd name="T61" fmla="*/ 1570 h 1688"/>
                <a:gd name="T62" fmla="*/ 1242 w 1583"/>
                <a:gd name="T63" fmla="*/ 1521 h 1688"/>
                <a:gd name="T64" fmla="*/ 1054 w 1583"/>
                <a:gd name="T65" fmla="*/ 1479 h 1688"/>
                <a:gd name="T66" fmla="*/ 877 w 1583"/>
                <a:gd name="T67" fmla="*/ 1414 h 1688"/>
                <a:gd name="T68" fmla="*/ 711 w 1583"/>
                <a:gd name="T69" fmla="*/ 1328 h 1688"/>
                <a:gd name="T70" fmla="*/ 558 w 1583"/>
                <a:gd name="T71" fmla="*/ 1222 h 1688"/>
                <a:gd name="T72" fmla="*/ 420 w 1583"/>
                <a:gd name="T73" fmla="*/ 1098 h 1688"/>
                <a:gd name="T74" fmla="*/ 299 w 1583"/>
                <a:gd name="T75" fmla="*/ 957 h 1688"/>
                <a:gd name="T76" fmla="*/ 196 w 1583"/>
                <a:gd name="T77" fmla="*/ 802 h 1688"/>
                <a:gd name="T78" fmla="*/ 112 w 1583"/>
                <a:gd name="T79" fmla="*/ 634 h 1688"/>
                <a:gd name="T80" fmla="*/ 51 w 1583"/>
                <a:gd name="T81" fmla="*/ 455 h 1688"/>
                <a:gd name="T82" fmla="*/ 14 w 1583"/>
                <a:gd name="T83" fmla="*/ 266 h 1688"/>
                <a:gd name="T84" fmla="*/ 0 w 1583"/>
                <a:gd name="T85" fmla="*/ 70 h 1688"/>
                <a:gd name="T86" fmla="*/ 9 w 1583"/>
                <a:gd name="T87" fmla="*/ 35 h 1688"/>
                <a:gd name="T88" fmla="*/ 35 w 1583"/>
                <a:gd name="T89" fmla="*/ 9 h 1688"/>
                <a:gd name="T90" fmla="*/ 70 w 1583"/>
                <a:gd name="T91" fmla="*/ 0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3" h="1688">
                  <a:moveTo>
                    <a:pt x="70" y="0"/>
                  </a:moveTo>
                  <a:lnTo>
                    <a:pt x="88" y="3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29" y="35"/>
                  </a:lnTo>
                  <a:lnTo>
                    <a:pt x="137" y="51"/>
                  </a:lnTo>
                  <a:lnTo>
                    <a:pt x="139" y="70"/>
                  </a:lnTo>
                  <a:lnTo>
                    <a:pt x="143" y="163"/>
                  </a:lnTo>
                  <a:lnTo>
                    <a:pt x="153" y="256"/>
                  </a:lnTo>
                  <a:lnTo>
                    <a:pt x="169" y="346"/>
                  </a:lnTo>
                  <a:lnTo>
                    <a:pt x="190" y="434"/>
                  </a:lnTo>
                  <a:lnTo>
                    <a:pt x="217" y="520"/>
                  </a:lnTo>
                  <a:lnTo>
                    <a:pt x="250" y="602"/>
                  </a:lnTo>
                  <a:lnTo>
                    <a:pt x="290" y="682"/>
                  </a:lnTo>
                  <a:lnTo>
                    <a:pt x="333" y="759"/>
                  </a:lnTo>
                  <a:lnTo>
                    <a:pt x="381" y="834"/>
                  </a:lnTo>
                  <a:lnTo>
                    <a:pt x="434" y="904"/>
                  </a:lnTo>
                  <a:lnTo>
                    <a:pt x="491" y="970"/>
                  </a:lnTo>
                  <a:lnTo>
                    <a:pt x="553" y="1033"/>
                  </a:lnTo>
                  <a:lnTo>
                    <a:pt x="618" y="1091"/>
                  </a:lnTo>
                  <a:lnTo>
                    <a:pt x="688" y="1145"/>
                  </a:lnTo>
                  <a:lnTo>
                    <a:pt x="761" y="1195"/>
                  </a:lnTo>
                  <a:lnTo>
                    <a:pt x="837" y="1240"/>
                  </a:lnTo>
                  <a:lnTo>
                    <a:pt x="916" y="1279"/>
                  </a:lnTo>
                  <a:lnTo>
                    <a:pt x="999" y="1314"/>
                  </a:lnTo>
                  <a:lnTo>
                    <a:pt x="1084" y="1343"/>
                  </a:lnTo>
                  <a:lnTo>
                    <a:pt x="1171" y="1366"/>
                  </a:lnTo>
                  <a:lnTo>
                    <a:pt x="1260" y="1383"/>
                  </a:lnTo>
                  <a:lnTo>
                    <a:pt x="1352" y="1395"/>
                  </a:lnTo>
                  <a:lnTo>
                    <a:pt x="1302" y="1344"/>
                  </a:lnTo>
                  <a:lnTo>
                    <a:pt x="1290" y="1329"/>
                  </a:lnTo>
                  <a:lnTo>
                    <a:pt x="1284" y="1312"/>
                  </a:lnTo>
                  <a:lnTo>
                    <a:pt x="1281" y="1294"/>
                  </a:lnTo>
                  <a:lnTo>
                    <a:pt x="1284" y="1277"/>
                  </a:lnTo>
                  <a:lnTo>
                    <a:pt x="1290" y="1260"/>
                  </a:lnTo>
                  <a:lnTo>
                    <a:pt x="1302" y="1245"/>
                  </a:lnTo>
                  <a:lnTo>
                    <a:pt x="1316" y="1233"/>
                  </a:lnTo>
                  <a:lnTo>
                    <a:pt x="1333" y="1227"/>
                  </a:lnTo>
                  <a:lnTo>
                    <a:pt x="1350" y="1225"/>
                  </a:lnTo>
                  <a:lnTo>
                    <a:pt x="1368" y="1227"/>
                  </a:lnTo>
                  <a:lnTo>
                    <a:pt x="1385" y="1233"/>
                  </a:lnTo>
                  <a:lnTo>
                    <a:pt x="1400" y="1245"/>
                  </a:lnTo>
                  <a:lnTo>
                    <a:pt x="1563" y="1407"/>
                  </a:lnTo>
                  <a:lnTo>
                    <a:pt x="1573" y="1422"/>
                  </a:lnTo>
                  <a:lnTo>
                    <a:pt x="1581" y="1439"/>
                  </a:lnTo>
                  <a:lnTo>
                    <a:pt x="1583" y="1457"/>
                  </a:lnTo>
                  <a:lnTo>
                    <a:pt x="1581" y="1474"/>
                  </a:lnTo>
                  <a:lnTo>
                    <a:pt x="1573" y="1491"/>
                  </a:lnTo>
                  <a:lnTo>
                    <a:pt x="1563" y="1506"/>
                  </a:lnTo>
                  <a:lnTo>
                    <a:pt x="1400" y="1668"/>
                  </a:lnTo>
                  <a:lnTo>
                    <a:pt x="1385" y="1680"/>
                  </a:lnTo>
                  <a:lnTo>
                    <a:pt x="1368" y="1686"/>
                  </a:lnTo>
                  <a:lnTo>
                    <a:pt x="1350" y="1688"/>
                  </a:lnTo>
                  <a:lnTo>
                    <a:pt x="1333" y="1686"/>
                  </a:lnTo>
                  <a:lnTo>
                    <a:pt x="1316" y="1680"/>
                  </a:lnTo>
                  <a:lnTo>
                    <a:pt x="1302" y="1668"/>
                  </a:lnTo>
                  <a:lnTo>
                    <a:pt x="1290" y="1653"/>
                  </a:lnTo>
                  <a:lnTo>
                    <a:pt x="1284" y="1638"/>
                  </a:lnTo>
                  <a:lnTo>
                    <a:pt x="1281" y="1619"/>
                  </a:lnTo>
                  <a:lnTo>
                    <a:pt x="1284" y="1601"/>
                  </a:lnTo>
                  <a:lnTo>
                    <a:pt x="1290" y="1584"/>
                  </a:lnTo>
                  <a:lnTo>
                    <a:pt x="1302" y="1570"/>
                  </a:lnTo>
                  <a:lnTo>
                    <a:pt x="1339" y="1533"/>
                  </a:lnTo>
                  <a:lnTo>
                    <a:pt x="1242" y="1521"/>
                  </a:lnTo>
                  <a:lnTo>
                    <a:pt x="1147" y="1503"/>
                  </a:lnTo>
                  <a:lnTo>
                    <a:pt x="1054" y="1479"/>
                  </a:lnTo>
                  <a:lnTo>
                    <a:pt x="964" y="1450"/>
                  </a:lnTo>
                  <a:lnTo>
                    <a:pt x="877" y="1414"/>
                  </a:lnTo>
                  <a:lnTo>
                    <a:pt x="792" y="1373"/>
                  </a:lnTo>
                  <a:lnTo>
                    <a:pt x="711" y="1328"/>
                  </a:lnTo>
                  <a:lnTo>
                    <a:pt x="633" y="1277"/>
                  </a:lnTo>
                  <a:lnTo>
                    <a:pt x="558" y="1222"/>
                  </a:lnTo>
                  <a:lnTo>
                    <a:pt x="488" y="1161"/>
                  </a:lnTo>
                  <a:lnTo>
                    <a:pt x="420" y="1098"/>
                  </a:lnTo>
                  <a:lnTo>
                    <a:pt x="357" y="1029"/>
                  </a:lnTo>
                  <a:lnTo>
                    <a:pt x="299" y="957"/>
                  </a:lnTo>
                  <a:lnTo>
                    <a:pt x="245" y="881"/>
                  </a:lnTo>
                  <a:lnTo>
                    <a:pt x="196" y="802"/>
                  </a:lnTo>
                  <a:lnTo>
                    <a:pt x="152" y="719"/>
                  </a:lnTo>
                  <a:lnTo>
                    <a:pt x="112" y="634"/>
                  </a:lnTo>
                  <a:lnTo>
                    <a:pt x="79" y="546"/>
                  </a:lnTo>
                  <a:lnTo>
                    <a:pt x="51" y="455"/>
                  </a:lnTo>
                  <a:lnTo>
                    <a:pt x="30" y="362"/>
                  </a:lnTo>
                  <a:lnTo>
                    <a:pt x="14" y="266"/>
                  </a:lnTo>
                  <a:lnTo>
                    <a:pt x="3" y="169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oup 70">
            <a:extLst>
              <a:ext uri="{FF2B5EF4-FFF2-40B4-BE49-F238E27FC236}">
                <a16:creationId xmlns="" xmlns:a16="http://schemas.microsoft.com/office/drawing/2014/main" id="{8EED6FFE-8C5A-8B9A-B802-6C14BC5F261F}"/>
              </a:ext>
            </a:extLst>
          </p:cNvPr>
          <p:cNvGrpSpPr/>
          <p:nvPr/>
        </p:nvGrpSpPr>
        <p:grpSpPr>
          <a:xfrm>
            <a:off x="774652" y="1736828"/>
            <a:ext cx="620712" cy="733553"/>
            <a:chOff x="10056813" y="1916113"/>
            <a:chExt cx="468312" cy="555625"/>
          </a:xfrm>
          <a:solidFill>
            <a:schemeClr val="accent1">
              <a:lumMod val="75000"/>
            </a:schemeClr>
          </a:solidFill>
        </p:grpSpPr>
        <p:sp>
          <p:nvSpPr>
            <p:cNvPr id="29" name="Freeform 14">
              <a:extLst>
                <a:ext uri="{FF2B5EF4-FFF2-40B4-BE49-F238E27FC236}">
                  <a16:creationId xmlns="" xmlns:a16="http://schemas.microsoft.com/office/drawing/2014/main" id="{4A015CB9-C85A-1549-9149-40164FA51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6813" y="1916113"/>
              <a:ext cx="468312" cy="555625"/>
            </a:xfrm>
            <a:custGeom>
              <a:avLst/>
              <a:gdLst>
                <a:gd name="T0" fmla="*/ 2377 w 2950"/>
                <a:gd name="T1" fmla="*/ 2925 h 3500"/>
                <a:gd name="T2" fmla="*/ 143 w 2950"/>
                <a:gd name="T3" fmla="*/ 2945 h 3500"/>
                <a:gd name="T4" fmla="*/ 151 w 2950"/>
                <a:gd name="T5" fmla="*/ 3020 h 3500"/>
                <a:gd name="T6" fmla="*/ 216 w 2950"/>
                <a:gd name="T7" fmla="*/ 3060 h 3500"/>
                <a:gd name="T8" fmla="*/ 287 w 2950"/>
                <a:gd name="T9" fmla="*/ 3035 h 3500"/>
                <a:gd name="T10" fmla="*/ 1630 w 2950"/>
                <a:gd name="T11" fmla="*/ 803 h 3500"/>
                <a:gd name="T12" fmla="*/ 1388 w 2950"/>
                <a:gd name="T13" fmla="*/ 874 h 3500"/>
                <a:gd name="T14" fmla="*/ 1192 w 2950"/>
                <a:gd name="T15" fmla="*/ 1023 h 3500"/>
                <a:gd name="T16" fmla="*/ 1059 w 2950"/>
                <a:gd name="T17" fmla="*/ 1233 h 3500"/>
                <a:gd name="T18" fmla="*/ 1012 w 2950"/>
                <a:gd name="T19" fmla="*/ 1487 h 3500"/>
                <a:gd name="T20" fmla="*/ 1059 w 2950"/>
                <a:gd name="T21" fmla="*/ 1739 h 3500"/>
                <a:gd name="T22" fmla="*/ 1192 w 2950"/>
                <a:gd name="T23" fmla="*/ 1949 h 3500"/>
                <a:gd name="T24" fmla="*/ 1388 w 2950"/>
                <a:gd name="T25" fmla="*/ 2099 h 3500"/>
                <a:gd name="T26" fmla="*/ 1630 w 2950"/>
                <a:gd name="T27" fmla="*/ 2170 h 3500"/>
                <a:gd name="T28" fmla="*/ 1888 w 2950"/>
                <a:gd name="T29" fmla="*/ 2146 h 3500"/>
                <a:gd name="T30" fmla="*/ 2110 w 2950"/>
                <a:gd name="T31" fmla="*/ 2033 h 3500"/>
                <a:gd name="T32" fmla="*/ 2276 w 2950"/>
                <a:gd name="T33" fmla="*/ 1851 h 3500"/>
                <a:gd name="T34" fmla="*/ 2368 w 2950"/>
                <a:gd name="T35" fmla="*/ 1616 h 3500"/>
                <a:gd name="T36" fmla="*/ 2368 w 2950"/>
                <a:gd name="T37" fmla="*/ 1357 h 3500"/>
                <a:gd name="T38" fmla="*/ 2276 w 2950"/>
                <a:gd name="T39" fmla="*/ 1122 h 3500"/>
                <a:gd name="T40" fmla="*/ 2110 w 2950"/>
                <a:gd name="T41" fmla="*/ 940 h 3500"/>
                <a:gd name="T42" fmla="*/ 1888 w 2950"/>
                <a:gd name="T43" fmla="*/ 827 h 3500"/>
                <a:gd name="T44" fmla="*/ 561 w 2950"/>
                <a:gd name="T45" fmla="*/ 139 h 3500"/>
                <a:gd name="T46" fmla="*/ 812 w 2950"/>
                <a:gd name="T47" fmla="*/ 2078 h 3500"/>
                <a:gd name="T48" fmla="*/ 879 w 2950"/>
                <a:gd name="T49" fmla="*/ 2096 h 3500"/>
                <a:gd name="T50" fmla="*/ 996 w 2950"/>
                <a:gd name="T51" fmla="*/ 1921 h 3500"/>
                <a:gd name="T52" fmla="*/ 897 w 2950"/>
                <a:gd name="T53" fmla="*/ 1684 h 3500"/>
                <a:gd name="T54" fmla="*/ 877 w 2950"/>
                <a:gd name="T55" fmla="*/ 1412 h 3500"/>
                <a:gd name="T56" fmla="*/ 953 w 2950"/>
                <a:gd name="T57" fmla="*/ 1133 h 3500"/>
                <a:gd name="T58" fmla="*/ 1114 w 2950"/>
                <a:gd name="T59" fmla="*/ 903 h 3500"/>
                <a:gd name="T60" fmla="*/ 1344 w 2950"/>
                <a:gd name="T61" fmla="*/ 740 h 3500"/>
                <a:gd name="T62" fmla="*/ 1622 w 2950"/>
                <a:gd name="T63" fmla="*/ 664 h 3500"/>
                <a:gd name="T64" fmla="*/ 1916 w 2950"/>
                <a:gd name="T65" fmla="*/ 689 h 3500"/>
                <a:gd name="T66" fmla="*/ 2172 w 2950"/>
                <a:gd name="T67" fmla="*/ 811 h 3500"/>
                <a:gd name="T68" fmla="*/ 2370 w 2950"/>
                <a:gd name="T69" fmla="*/ 1011 h 3500"/>
                <a:gd name="T70" fmla="*/ 2491 w 2950"/>
                <a:gd name="T71" fmla="*/ 1267 h 3500"/>
                <a:gd name="T72" fmla="*/ 2516 w 2950"/>
                <a:gd name="T73" fmla="*/ 1561 h 3500"/>
                <a:gd name="T74" fmla="*/ 2441 w 2950"/>
                <a:gd name="T75" fmla="*/ 1840 h 3500"/>
                <a:gd name="T76" fmla="*/ 2279 w 2950"/>
                <a:gd name="T77" fmla="*/ 2070 h 3500"/>
                <a:gd name="T78" fmla="*/ 2049 w 2950"/>
                <a:gd name="T79" fmla="*/ 2233 h 3500"/>
                <a:gd name="T80" fmla="*/ 1771 w 2950"/>
                <a:gd name="T81" fmla="*/ 2309 h 3500"/>
                <a:gd name="T82" fmla="*/ 1479 w 2950"/>
                <a:gd name="T83" fmla="*/ 2283 h 3500"/>
                <a:gd name="T84" fmla="*/ 1225 w 2950"/>
                <a:gd name="T85" fmla="*/ 2164 h 3500"/>
                <a:gd name="T86" fmla="*/ 1111 w 2950"/>
                <a:gd name="T87" fmla="*/ 2332 h 3500"/>
                <a:gd name="T88" fmla="*/ 1111 w 2950"/>
                <a:gd name="T89" fmla="*/ 2401 h 3500"/>
                <a:gd name="T90" fmla="*/ 2238 w 2950"/>
                <a:gd name="T91" fmla="*/ 3361 h 3500"/>
                <a:gd name="T92" fmla="*/ 2258 w 2950"/>
                <a:gd name="T93" fmla="*/ 2806 h 3500"/>
                <a:gd name="T94" fmla="*/ 2308 w 2950"/>
                <a:gd name="T95" fmla="*/ 2786 h 3500"/>
                <a:gd name="T96" fmla="*/ 492 w 2950"/>
                <a:gd name="T97" fmla="*/ 0 h 3500"/>
                <a:gd name="T98" fmla="*/ 2930 w 2950"/>
                <a:gd name="T99" fmla="*/ 20 h 3500"/>
                <a:gd name="T100" fmla="*/ 2950 w 2950"/>
                <a:gd name="T101" fmla="*/ 2856 h 3500"/>
                <a:gd name="T102" fmla="*/ 2358 w 2950"/>
                <a:gd name="T103" fmla="*/ 3480 h 3500"/>
                <a:gd name="T104" fmla="*/ 492 w 2950"/>
                <a:gd name="T105" fmla="*/ 3500 h 3500"/>
                <a:gd name="T106" fmla="*/ 431 w 2950"/>
                <a:gd name="T107" fmla="*/ 3465 h 3500"/>
                <a:gd name="T108" fmla="*/ 385 w 2950"/>
                <a:gd name="T109" fmla="*/ 3134 h 3500"/>
                <a:gd name="T110" fmla="*/ 282 w 2950"/>
                <a:gd name="T111" fmla="*/ 3192 h 3500"/>
                <a:gd name="T112" fmla="*/ 168 w 2950"/>
                <a:gd name="T113" fmla="*/ 3192 h 3500"/>
                <a:gd name="T114" fmla="*/ 66 w 2950"/>
                <a:gd name="T115" fmla="*/ 3134 h 3500"/>
                <a:gd name="T116" fmla="*/ 4 w 2950"/>
                <a:gd name="T117" fmla="*/ 3021 h 3500"/>
                <a:gd name="T118" fmla="*/ 13 w 2950"/>
                <a:gd name="T119" fmla="*/ 2895 h 3500"/>
                <a:gd name="T120" fmla="*/ 422 w 2950"/>
                <a:gd name="T121" fmla="*/ 2455 h 3500"/>
                <a:gd name="T122" fmla="*/ 443 w 2950"/>
                <a:gd name="T123" fmla="*/ 2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50" h="3500">
                  <a:moveTo>
                    <a:pt x="2377" y="2925"/>
                  </a:moveTo>
                  <a:lnTo>
                    <a:pt x="2378" y="3262"/>
                  </a:lnTo>
                  <a:lnTo>
                    <a:pt x="2713" y="2925"/>
                  </a:lnTo>
                  <a:lnTo>
                    <a:pt x="2377" y="2925"/>
                  </a:lnTo>
                  <a:close/>
                  <a:moveTo>
                    <a:pt x="830" y="2244"/>
                  </a:moveTo>
                  <a:lnTo>
                    <a:pt x="164" y="2912"/>
                  </a:lnTo>
                  <a:lnTo>
                    <a:pt x="151" y="2927"/>
                  </a:lnTo>
                  <a:lnTo>
                    <a:pt x="143" y="2945"/>
                  </a:lnTo>
                  <a:lnTo>
                    <a:pt x="139" y="2964"/>
                  </a:lnTo>
                  <a:lnTo>
                    <a:pt x="139" y="2983"/>
                  </a:lnTo>
                  <a:lnTo>
                    <a:pt x="143" y="3002"/>
                  </a:lnTo>
                  <a:lnTo>
                    <a:pt x="151" y="3020"/>
                  </a:lnTo>
                  <a:lnTo>
                    <a:pt x="164" y="3035"/>
                  </a:lnTo>
                  <a:lnTo>
                    <a:pt x="180" y="3048"/>
                  </a:lnTo>
                  <a:lnTo>
                    <a:pt x="197" y="3056"/>
                  </a:lnTo>
                  <a:lnTo>
                    <a:pt x="216" y="3060"/>
                  </a:lnTo>
                  <a:lnTo>
                    <a:pt x="235" y="3060"/>
                  </a:lnTo>
                  <a:lnTo>
                    <a:pt x="254" y="3056"/>
                  </a:lnTo>
                  <a:lnTo>
                    <a:pt x="271" y="3048"/>
                  </a:lnTo>
                  <a:lnTo>
                    <a:pt x="287" y="3035"/>
                  </a:lnTo>
                  <a:lnTo>
                    <a:pt x="953" y="2367"/>
                  </a:lnTo>
                  <a:lnTo>
                    <a:pt x="830" y="2244"/>
                  </a:lnTo>
                  <a:close/>
                  <a:moveTo>
                    <a:pt x="1697" y="800"/>
                  </a:moveTo>
                  <a:lnTo>
                    <a:pt x="1630" y="803"/>
                  </a:lnTo>
                  <a:lnTo>
                    <a:pt x="1567" y="812"/>
                  </a:lnTo>
                  <a:lnTo>
                    <a:pt x="1505" y="827"/>
                  </a:lnTo>
                  <a:lnTo>
                    <a:pt x="1445" y="847"/>
                  </a:lnTo>
                  <a:lnTo>
                    <a:pt x="1388" y="874"/>
                  </a:lnTo>
                  <a:lnTo>
                    <a:pt x="1333" y="905"/>
                  </a:lnTo>
                  <a:lnTo>
                    <a:pt x="1283" y="940"/>
                  </a:lnTo>
                  <a:lnTo>
                    <a:pt x="1235" y="980"/>
                  </a:lnTo>
                  <a:lnTo>
                    <a:pt x="1192" y="1023"/>
                  </a:lnTo>
                  <a:lnTo>
                    <a:pt x="1151" y="1071"/>
                  </a:lnTo>
                  <a:lnTo>
                    <a:pt x="1117" y="1122"/>
                  </a:lnTo>
                  <a:lnTo>
                    <a:pt x="1086" y="1176"/>
                  </a:lnTo>
                  <a:lnTo>
                    <a:pt x="1059" y="1233"/>
                  </a:lnTo>
                  <a:lnTo>
                    <a:pt x="1039" y="1294"/>
                  </a:lnTo>
                  <a:lnTo>
                    <a:pt x="1025" y="1357"/>
                  </a:lnTo>
                  <a:lnTo>
                    <a:pt x="1015" y="1420"/>
                  </a:lnTo>
                  <a:lnTo>
                    <a:pt x="1012" y="1487"/>
                  </a:lnTo>
                  <a:lnTo>
                    <a:pt x="1015" y="1553"/>
                  </a:lnTo>
                  <a:lnTo>
                    <a:pt x="1025" y="1616"/>
                  </a:lnTo>
                  <a:lnTo>
                    <a:pt x="1039" y="1679"/>
                  </a:lnTo>
                  <a:lnTo>
                    <a:pt x="1059" y="1739"/>
                  </a:lnTo>
                  <a:lnTo>
                    <a:pt x="1086" y="1797"/>
                  </a:lnTo>
                  <a:lnTo>
                    <a:pt x="1117" y="1851"/>
                  </a:lnTo>
                  <a:lnTo>
                    <a:pt x="1151" y="1902"/>
                  </a:lnTo>
                  <a:lnTo>
                    <a:pt x="1192" y="1949"/>
                  </a:lnTo>
                  <a:lnTo>
                    <a:pt x="1235" y="1993"/>
                  </a:lnTo>
                  <a:lnTo>
                    <a:pt x="1283" y="2033"/>
                  </a:lnTo>
                  <a:lnTo>
                    <a:pt x="1333" y="2068"/>
                  </a:lnTo>
                  <a:lnTo>
                    <a:pt x="1388" y="2099"/>
                  </a:lnTo>
                  <a:lnTo>
                    <a:pt x="1445" y="2125"/>
                  </a:lnTo>
                  <a:lnTo>
                    <a:pt x="1505" y="2146"/>
                  </a:lnTo>
                  <a:lnTo>
                    <a:pt x="1567" y="2160"/>
                  </a:lnTo>
                  <a:lnTo>
                    <a:pt x="1630" y="2170"/>
                  </a:lnTo>
                  <a:lnTo>
                    <a:pt x="1697" y="2173"/>
                  </a:lnTo>
                  <a:lnTo>
                    <a:pt x="1763" y="2170"/>
                  </a:lnTo>
                  <a:lnTo>
                    <a:pt x="1827" y="2160"/>
                  </a:lnTo>
                  <a:lnTo>
                    <a:pt x="1888" y="2146"/>
                  </a:lnTo>
                  <a:lnTo>
                    <a:pt x="1949" y="2125"/>
                  </a:lnTo>
                  <a:lnTo>
                    <a:pt x="2006" y="2099"/>
                  </a:lnTo>
                  <a:lnTo>
                    <a:pt x="2060" y="2068"/>
                  </a:lnTo>
                  <a:lnTo>
                    <a:pt x="2110" y="2033"/>
                  </a:lnTo>
                  <a:lnTo>
                    <a:pt x="2158" y="1993"/>
                  </a:lnTo>
                  <a:lnTo>
                    <a:pt x="2202" y="1949"/>
                  </a:lnTo>
                  <a:lnTo>
                    <a:pt x="2242" y="1902"/>
                  </a:lnTo>
                  <a:lnTo>
                    <a:pt x="2276" y="1851"/>
                  </a:lnTo>
                  <a:lnTo>
                    <a:pt x="2307" y="1797"/>
                  </a:lnTo>
                  <a:lnTo>
                    <a:pt x="2334" y="1739"/>
                  </a:lnTo>
                  <a:lnTo>
                    <a:pt x="2354" y="1679"/>
                  </a:lnTo>
                  <a:lnTo>
                    <a:pt x="2368" y="1616"/>
                  </a:lnTo>
                  <a:lnTo>
                    <a:pt x="2378" y="1553"/>
                  </a:lnTo>
                  <a:lnTo>
                    <a:pt x="2381" y="1487"/>
                  </a:lnTo>
                  <a:lnTo>
                    <a:pt x="2378" y="1420"/>
                  </a:lnTo>
                  <a:lnTo>
                    <a:pt x="2368" y="1357"/>
                  </a:lnTo>
                  <a:lnTo>
                    <a:pt x="2354" y="1294"/>
                  </a:lnTo>
                  <a:lnTo>
                    <a:pt x="2334" y="1233"/>
                  </a:lnTo>
                  <a:lnTo>
                    <a:pt x="2307" y="1176"/>
                  </a:lnTo>
                  <a:lnTo>
                    <a:pt x="2276" y="1122"/>
                  </a:lnTo>
                  <a:lnTo>
                    <a:pt x="2242" y="1071"/>
                  </a:lnTo>
                  <a:lnTo>
                    <a:pt x="2202" y="1023"/>
                  </a:lnTo>
                  <a:lnTo>
                    <a:pt x="2158" y="980"/>
                  </a:lnTo>
                  <a:lnTo>
                    <a:pt x="2110" y="940"/>
                  </a:lnTo>
                  <a:lnTo>
                    <a:pt x="2060" y="905"/>
                  </a:lnTo>
                  <a:lnTo>
                    <a:pt x="2006" y="874"/>
                  </a:lnTo>
                  <a:lnTo>
                    <a:pt x="1949" y="847"/>
                  </a:lnTo>
                  <a:lnTo>
                    <a:pt x="1888" y="827"/>
                  </a:lnTo>
                  <a:lnTo>
                    <a:pt x="1827" y="812"/>
                  </a:lnTo>
                  <a:lnTo>
                    <a:pt x="1763" y="803"/>
                  </a:lnTo>
                  <a:lnTo>
                    <a:pt x="1697" y="800"/>
                  </a:lnTo>
                  <a:close/>
                  <a:moveTo>
                    <a:pt x="561" y="139"/>
                  </a:moveTo>
                  <a:lnTo>
                    <a:pt x="561" y="2316"/>
                  </a:lnTo>
                  <a:lnTo>
                    <a:pt x="780" y="2096"/>
                  </a:lnTo>
                  <a:lnTo>
                    <a:pt x="795" y="2085"/>
                  </a:lnTo>
                  <a:lnTo>
                    <a:pt x="812" y="2078"/>
                  </a:lnTo>
                  <a:lnTo>
                    <a:pt x="830" y="2076"/>
                  </a:lnTo>
                  <a:lnTo>
                    <a:pt x="848" y="2078"/>
                  </a:lnTo>
                  <a:lnTo>
                    <a:pt x="865" y="2085"/>
                  </a:lnTo>
                  <a:lnTo>
                    <a:pt x="879" y="2096"/>
                  </a:lnTo>
                  <a:lnTo>
                    <a:pt x="938" y="2155"/>
                  </a:lnTo>
                  <a:lnTo>
                    <a:pt x="1071" y="2023"/>
                  </a:lnTo>
                  <a:lnTo>
                    <a:pt x="1032" y="1973"/>
                  </a:lnTo>
                  <a:lnTo>
                    <a:pt x="996" y="1921"/>
                  </a:lnTo>
                  <a:lnTo>
                    <a:pt x="964" y="1865"/>
                  </a:lnTo>
                  <a:lnTo>
                    <a:pt x="938" y="1807"/>
                  </a:lnTo>
                  <a:lnTo>
                    <a:pt x="915" y="1747"/>
                  </a:lnTo>
                  <a:lnTo>
                    <a:pt x="897" y="1684"/>
                  </a:lnTo>
                  <a:lnTo>
                    <a:pt x="884" y="1620"/>
                  </a:lnTo>
                  <a:lnTo>
                    <a:pt x="875" y="1554"/>
                  </a:lnTo>
                  <a:lnTo>
                    <a:pt x="873" y="1487"/>
                  </a:lnTo>
                  <a:lnTo>
                    <a:pt x="877" y="1412"/>
                  </a:lnTo>
                  <a:lnTo>
                    <a:pt x="886" y="1338"/>
                  </a:lnTo>
                  <a:lnTo>
                    <a:pt x="903" y="1267"/>
                  </a:lnTo>
                  <a:lnTo>
                    <a:pt x="924" y="1198"/>
                  </a:lnTo>
                  <a:lnTo>
                    <a:pt x="953" y="1133"/>
                  </a:lnTo>
                  <a:lnTo>
                    <a:pt x="985" y="1070"/>
                  </a:lnTo>
                  <a:lnTo>
                    <a:pt x="1024" y="1011"/>
                  </a:lnTo>
                  <a:lnTo>
                    <a:pt x="1067" y="955"/>
                  </a:lnTo>
                  <a:lnTo>
                    <a:pt x="1114" y="903"/>
                  </a:lnTo>
                  <a:lnTo>
                    <a:pt x="1166" y="855"/>
                  </a:lnTo>
                  <a:lnTo>
                    <a:pt x="1222" y="811"/>
                  </a:lnTo>
                  <a:lnTo>
                    <a:pt x="1282" y="773"/>
                  </a:lnTo>
                  <a:lnTo>
                    <a:pt x="1344" y="740"/>
                  </a:lnTo>
                  <a:lnTo>
                    <a:pt x="1409" y="712"/>
                  </a:lnTo>
                  <a:lnTo>
                    <a:pt x="1478" y="689"/>
                  </a:lnTo>
                  <a:lnTo>
                    <a:pt x="1549" y="673"/>
                  </a:lnTo>
                  <a:lnTo>
                    <a:pt x="1622" y="664"/>
                  </a:lnTo>
                  <a:lnTo>
                    <a:pt x="1697" y="661"/>
                  </a:lnTo>
                  <a:lnTo>
                    <a:pt x="1771" y="664"/>
                  </a:lnTo>
                  <a:lnTo>
                    <a:pt x="1845" y="673"/>
                  </a:lnTo>
                  <a:lnTo>
                    <a:pt x="1916" y="689"/>
                  </a:lnTo>
                  <a:lnTo>
                    <a:pt x="1984" y="712"/>
                  </a:lnTo>
                  <a:lnTo>
                    <a:pt x="2049" y="740"/>
                  </a:lnTo>
                  <a:lnTo>
                    <a:pt x="2113" y="773"/>
                  </a:lnTo>
                  <a:lnTo>
                    <a:pt x="2172" y="811"/>
                  </a:lnTo>
                  <a:lnTo>
                    <a:pt x="2227" y="855"/>
                  </a:lnTo>
                  <a:lnTo>
                    <a:pt x="2279" y="903"/>
                  </a:lnTo>
                  <a:lnTo>
                    <a:pt x="2326" y="955"/>
                  </a:lnTo>
                  <a:lnTo>
                    <a:pt x="2370" y="1011"/>
                  </a:lnTo>
                  <a:lnTo>
                    <a:pt x="2408" y="1070"/>
                  </a:lnTo>
                  <a:lnTo>
                    <a:pt x="2441" y="1133"/>
                  </a:lnTo>
                  <a:lnTo>
                    <a:pt x="2469" y="1198"/>
                  </a:lnTo>
                  <a:lnTo>
                    <a:pt x="2491" y="1267"/>
                  </a:lnTo>
                  <a:lnTo>
                    <a:pt x="2507" y="1338"/>
                  </a:lnTo>
                  <a:lnTo>
                    <a:pt x="2516" y="1412"/>
                  </a:lnTo>
                  <a:lnTo>
                    <a:pt x="2521" y="1487"/>
                  </a:lnTo>
                  <a:lnTo>
                    <a:pt x="2516" y="1561"/>
                  </a:lnTo>
                  <a:lnTo>
                    <a:pt x="2507" y="1634"/>
                  </a:lnTo>
                  <a:lnTo>
                    <a:pt x="2491" y="1705"/>
                  </a:lnTo>
                  <a:lnTo>
                    <a:pt x="2469" y="1774"/>
                  </a:lnTo>
                  <a:lnTo>
                    <a:pt x="2441" y="1840"/>
                  </a:lnTo>
                  <a:lnTo>
                    <a:pt x="2408" y="1903"/>
                  </a:lnTo>
                  <a:lnTo>
                    <a:pt x="2370" y="1963"/>
                  </a:lnTo>
                  <a:lnTo>
                    <a:pt x="2326" y="2018"/>
                  </a:lnTo>
                  <a:lnTo>
                    <a:pt x="2279" y="2070"/>
                  </a:lnTo>
                  <a:lnTo>
                    <a:pt x="2227" y="2118"/>
                  </a:lnTo>
                  <a:lnTo>
                    <a:pt x="2172" y="2162"/>
                  </a:lnTo>
                  <a:lnTo>
                    <a:pt x="2113" y="2200"/>
                  </a:lnTo>
                  <a:lnTo>
                    <a:pt x="2049" y="2233"/>
                  </a:lnTo>
                  <a:lnTo>
                    <a:pt x="1984" y="2261"/>
                  </a:lnTo>
                  <a:lnTo>
                    <a:pt x="1916" y="2283"/>
                  </a:lnTo>
                  <a:lnTo>
                    <a:pt x="1845" y="2299"/>
                  </a:lnTo>
                  <a:lnTo>
                    <a:pt x="1771" y="2309"/>
                  </a:lnTo>
                  <a:lnTo>
                    <a:pt x="1697" y="2313"/>
                  </a:lnTo>
                  <a:lnTo>
                    <a:pt x="1622" y="2309"/>
                  </a:lnTo>
                  <a:lnTo>
                    <a:pt x="1550" y="2299"/>
                  </a:lnTo>
                  <a:lnTo>
                    <a:pt x="1479" y="2283"/>
                  </a:lnTo>
                  <a:lnTo>
                    <a:pt x="1412" y="2261"/>
                  </a:lnTo>
                  <a:lnTo>
                    <a:pt x="1346" y="2234"/>
                  </a:lnTo>
                  <a:lnTo>
                    <a:pt x="1284" y="2202"/>
                  </a:lnTo>
                  <a:lnTo>
                    <a:pt x="1225" y="2164"/>
                  </a:lnTo>
                  <a:lnTo>
                    <a:pt x="1169" y="2121"/>
                  </a:lnTo>
                  <a:lnTo>
                    <a:pt x="1036" y="2254"/>
                  </a:lnTo>
                  <a:lnTo>
                    <a:pt x="1101" y="2317"/>
                  </a:lnTo>
                  <a:lnTo>
                    <a:pt x="1111" y="2332"/>
                  </a:lnTo>
                  <a:lnTo>
                    <a:pt x="1119" y="2349"/>
                  </a:lnTo>
                  <a:lnTo>
                    <a:pt x="1121" y="2367"/>
                  </a:lnTo>
                  <a:lnTo>
                    <a:pt x="1119" y="2385"/>
                  </a:lnTo>
                  <a:lnTo>
                    <a:pt x="1111" y="2401"/>
                  </a:lnTo>
                  <a:lnTo>
                    <a:pt x="1101" y="2416"/>
                  </a:lnTo>
                  <a:lnTo>
                    <a:pt x="561" y="2957"/>
                  </a:lnTo>
                  <a:lnTo>
                    <a:pt x="561" y="3361"/>
                  </a:lnTo>
                  <a:lnTo>
                    <a:pt x="2238" y="3361"/>
                  </a:lnTo>
                  <a:lnTo>
                    <a:pt x="2238" y="2855"/>
                  </a:lnTo>
                  <a:lnTo>
                    <a:pt x="2241" y="2837"/>
                  </a:lnTo>
                  <a:lnTo>
                    <a:pt x="2248" y="2821"/>
                  </a:lnTo>
                  <a:lnTo>
                    <a:pt x="2258" y="2806"/>
                  </a:lnTo>
                  <a:lnTo>
                    <a:pt x="2273" y="2795"/>
                  </a:lnTo>
                  <a:lnTo>
                    <a:pt x="2290" y="2788"/>
                  </a:lnTo>
                  <a:lnTo>
                    <a:pt x="2308" y="2786"/>
                  </a:lnTo>
                  <a:lnTo>
                    <a:pt x="2308" y="2786"/>
                  </a:lnTo>
                  <a:lnTo>
                    <a:pt x="2811" y="2786"/>
                  </a:lnTo>
                  <a:lnTo>
                    <a:pt x="2811" y="139"/>
                  </a:lnTo>
                  <a:lnTo>
                    <a:pt x="561" y="139"/>
                  </a:lnTo>
                  <a:close/>
                  <a:moveTo>
                    <a:pt x="492" y="0"/>
                  </a:moveTo>
                  <a:lnTo>
                    <a:pt x="2881" y="0"/>
                  </a:lnTo>
                  <a:lnTo>
                    <a:pt x="2899" y="2"/>
                  </a:lnTo>
                  <a:lnTo>
                    <a:pt x="2916" y="10"/>
                  </a:lnTo>
                  <a:lnTo>
                    <a:pt x="2930" y="20"/>
                  </a:lnTo>
                  <a:lnTo>
                    <a:pt x="2940" y="35"/>
                  </a:lnTo>
                  <a:lnTo>
                    <a:pt x="2948" y="51"/>
                  </a:lnTo>
                  <a:lnTo>
                    <a:pt x="2950" y="70"/>
                  </a:lnTo>
                  <a:lnTo>
                    <a:pt x="2950" y="2856"/>
                  </a:lnTo>
                  <a:lnTo>
                    <a:pt x="2948" y="2874"/>
                  </a:lnTo>
                  <a:lnTo>
                    <a:pt x="2940" y="2891"/>
                  </a:lnTo>
                  <a:lnTo>
                    <a:pt x="2930" y="2905"/>
                  </a:lnTo>
                  <a:lnTo>
                    <a:pt x="2358" y="3480"/>
                  </a:lnTo>
                  <a:lnTo>
                    <a:pt x="2343" y="3490"/>
                  </a:lnTo>
                  <a:lnTo>
                    <a:pt x="2326" y="3498"/>
                  </a:lnTo>
                  <a:lnTo>
                    <a:pt x="2308" y="3500"/>
                  </a:lnTo>
                  <a:lnTo>
                    <a:pt x="492" y="3500"/>
                  </a:lnTo>
                  <a:lnTo>
                    <a:pt x="474" y="3498"/>
                  </a:lnTo>
                  <a:lnTo>
                    <a:pt x="457" y="3490"/>
                  </a:lnTo>
                  <a:lnTo>
                    <a:pt x="443" y="3480"/>
                  </a:lnTo>
                  <a:lnTo>
                    <a:pt x="431" y="3465"/>
                  </a:lnTo>
                  <a:lnTo>
                    <a:pt x="425" y="3449"/>
                  </a:lnTo>
                  <a:lnTo>
                    <a:pt x="422" y="3430"/>
                  </a:lnTo>
                  <a:lnTo>
                    <a:pt x="422" y="3097"/>
                  </a:lnTo>
                  <a:lnTo>
                    <a:pt x="385" y="3134"/>
                  </a:lnTo>
                  <a:lnTo>
                    <a:pt x="362" y="3154"/>
                  </a:lnTo>
                  <a:lnTo>
                    <a:pt x="337" y="3170"/>
                  </a:lnTo>
                  <a:lnTo>
                    <a:pt x="311" y="3184"/>
                  </a:lnTo>
                  <a:lnTo>
                    <a:pt x="282" y="3192"/>
                  </a:lnTo>
                  <a:lnTo>
                    <a:pt x="254" y="3198"/>
                  </a:lnTo>
                  <a:lnTo>
                    <a:pt x="225" y="3200"/>
                  </a:lnTo>
                  <a:lnTo>
                    <a:pt x="197" y="3198"/>
                  </a:lnTo>
                  <a:lnTo>
                    <a:pt x="168" y="3192"/>
                  </a:lnTo>
                  <a:lnTo>
                    <a:pt x="141" y="3184"/>
                  </a:lnTo>
                  <a:lnTo>
                    <a:pt x="114" y="3170"/>
                  </a:lnTo>
                  <a:lnTo>
                    <a:pt x="89" y="3154"/>
                  </a:lnTo>
                  <a:lnTo>
                    <a:pt x="66" y="3134"/>
                  </a:lnTo>
                  <a:lnTo>
                    <a:pt x="43" y="3109"/>
                  </a:lnTo>
                  <a:lnTo>
                    <a:pt x="26" y="3081"/>
                  </a:lnTo>
                  <a:lnTo>
                    <a:pt x="13" y="3051"/>
                  </a:lnTo>
                  <a:lnTo>
                    <a:pt x="4" y="3021"/>
                  </a:lnTo>
                  <a:lnTo>
                    <a:pt x="0" y="2990"/>
                  </a:lnTo>
                  <a:lnTo>
                    <a:pt x="0" y="2958"/>
                  </a:lnTo>
                  <a:lnTo>
                    <a:pt x="4" y="2926"/>
                  </a:lnTo>
                  <a:lnTo>
                    <a:pt x="13" y="2895"/>
                  </a:lnTo>
                  <a:lnTo>
                    <a:pt x="26" y="2867"/>
                  </a:lnTo>
                  <a:lnTo>
                    <a:pt x="43" y="2839"/>
                  </a:lnTo>
                  <a:lnTo>
                    <a:pt x="66" y="2814"/>
                  </a:lnTo>
                  <a:lnTo>
                    <a:pt x="422" y="2455"/>
                  </a:lnTo>
                  <a:lnTo>
                    <a:pt x="422" y="70"/>
                  </a:lnTo>
                  <a:lnTo>
                    <a:pt x="425" y="51"/>
                  </a:lnTo>
                  <a:lnTo>
                    <a:pt x="431" y="35"/>
                  </a:lnTo>
                  <a:lnTo>
                    <a:pt x="443" y="20"/>
                  </a:lnTo>
                  <a:lnTo>
                    <a:pt x="457" y="10"/>
                  </a:lnTo>
                  <a:lnTo>
                    <a:pt x="474" y="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="" xmlns:a16="http://schemas.microsoft.com/office/drawing/2014/main" id="{E2A25321-1AE1-F80A-B415-CE9B439B7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663" y="2141538"/>
              <a:ext cx="146050" cy="22225"/>
            </a:xfrm>
            <a:custGeom>
              <a:avLst/>
              <a:gdLst>
                <a:gd name="T0" fmla="*/ 70 w 918"/>
                <a:gd name="T1" fmla="*/ 0 h 140"/>
                <a:gd name="T2" fmla="*/ 848 w 918"/>
                <a:gd name="T3" fmla="*/ 0 h 140"/>
                <a:gd name="T4" fmla="*/ 867 w 918"/>
                <a:gd name="T5" fmla="*/ 2 h 140"/>
                <a:gd name="T6" fmla="*/ 883 w 918"/>
                <a:gd name="T7" fmla="*/ 10 h 140"/>
                <a:gd name="T8" fmla="*/ 898 w 918"/>
                <a:gd name="T9" fmla="*/ 20 h 140"/>
                <a:gd name="T10" fmla="*/ 909 w 918"/>
                <a:gd name="T11" fmla="*/ 35 h 140"/>
                <a:gd name="T12" fmla="*/ 915 w 918"/>
                <a:gd name="T13" fmla="*/ 51 h 140"/>
                <a:gd name="T14" fmla="*/ 918 w 918"/>
                <a:gd name="T15" fmla="*/ 70 h 140"/>
                <a:gd name="T16" fmla="*/ 915 w 918"/>
                <a:gd name="T17" fmla="*/ 88 h 140"/>
                <a:gd name="T18" fmla="*/ 909 w 918"/>
                <a:gd name="T19" fmla="*/ 105 h 140"/>
                <a:gd name="T20" fmla="*/ 898 w 918"/>
                <a:gd name="T21" fmla="*/ 119 h 140"/>
                <a:gd name="T22" fmla="*/ 883 w 918"/>
                <a:gd name="T23" fmla="*/ 131 h 140"/>
                <a:gd name="T24" fmla="*/ 867 w 918"/>
                <a:gd name="T25" fmla="*/ 137 h 140"/>
                <a:gd name="T26" fmla="*/ 848 w 918"/>
                <a:gd name="T27" fmla="*/ 140 h 140"/>
                <a:gd name="T28" fmla="*/ 70 w 918"/>
                <a:gd name="T29" fmla="*/ 140 h 140"/>
                <a:gd name="T30" fmla="*/ 51 w 918"/>
                <a:gd name="T31" fmla="*/ 137 h 140"/>
                <a:gd name="T32" fmla="*/ 35 w 918"/>
                <a:gd name="T33" fmla="*/ 131 h 140"/>
                <a:gd name="T34" fmla="*/ 20 w 918"/>
                <a:gd name="T35" fmla="*/ 119 h 140"/>
                <a:gd name="T36" fmla="*/ 10 w 918"/>
                <a:gd name="T37" fmla="*/ 105 h 140"/>
                <a:gd name="T38" fmla="*/ 2 w 918"/>
                <a:gd name="T39" fmla="*/ 88 h 140"/>
                <a:gd name="T40" fmla="*/ 0 w 918"/>
                <a:gd name="T41" fmla="*/ 70 h 140"/>
                <a:gd name="T42" fmla="*/ 2 w 918"/>
                <a:gd name="T43" fmla="*/ 51 h 140"/>
                <a:gd name="T44" fmla="*/ 10 w 918"/>
                <a:gd name="T45" fmla="*/ 35 h 140"/>
                <a:gd name="T46" fmla="*/ 20 w 918"/>
                <a:gd name="T47" fmla="*/ 20 h 140"/>
                <a:gd name="T48" fmla="*/ 35 w 918"/>
                <a:gd name="T49" fmla="*/ 10 h 140"/>
                <a:gd name="T50" fmla="*/ 51 w 918"/>
                <a:gd name="T51" fmla="*/ 2 h 140"/>
                <a:gd name="T52" fmla="*/ 70 w 918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18" h="140">
                  <a:moveTo>
                    <a:pt x="70" y="0"/>
                  </a:moveTo>
                  <a:lnTo>
                    <a:pt x="848" y="0"/>
                  </a:lnTo>
                  <a:lnTo>
                    <a:pt x="867" y="2"/>
                  </a:lnTo>
                  <a:lnTo>
                    <a:pt x="883" y="10"/>
                  </a:lnTo>
                  <a:lnTo>
                    <a:pt x="898" y="20"/>
                  </a:lnTo>
                  <a:lnTo>
                    <a:pt x="909" y="35"/>
                  </a:lnTo>
                  <a:lnTo>
                    <a:pt x="915" y="51"/>
                  </a:lnTo>
                  <a:lnTo>
                    <a:pt x="918" y="70"/>
                  </a:lnTo>
                  <a:lnTo>
                    <a:pt x="915" y="88"/>
                  </a:lnTo>
                  <a:lnTo>
                    <a:pt x="909" y="105"/>
                  </a:lnTo>
                  <a:lnTo>
                    <a:pt x="898" y="119"/>
                  </a:lnTo>
                  <a:lnTo>
                    <a:pt x="883" y="131"/>
                  </a:lnTo>
                  <a:lnTo>
                    <a:pt x="867" y="137"/>
                  </a:lnTo>
                  <a:lnTo>
                    <a:pt x="848" y="140"/>
                  </a:lnTo>
                  <a:lnTo>
                    <a:pt x="70" y="140"/>
                  </a:lnTo>
                  <a:lnTo>
                    <a:pt x="51" y="137"/>
                  </a:lnTo>
                  <a:lnTo>
                    <a:pt x="35" y="131"/>
                  </a:lnTo>
                  <a:lnTo>
                    <a:pt x="20" y="119"/>
                  </a:lnTo>
                  <a:lnTo>
                    <a:pt x="10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="" xmlns:a16="http://schemas.microsoft.com/office/drawing/2014/main" id="{7DD78086-55A4-C971-F0E6-D67BB0621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663" y="2184401"/>
              <a:ext cx="146050" cy="22225"/>
            </a:xfrm>
            <a:custGeom>
              <a:avLst/>
              <a:gdLst>
                <a:gd name="T0" fmla="*/ 70 w 918"/>
                <a:gd name="T1" fmla="*/ 0 h 140"/>
                <a:gd name="T2" fmla="*/ 848 w 918"/>
                <a:gd name="T3" fmla="*/ 0 h 140"/>
                <a:gd name="T4" fmla="*/ 867 w 918"/>
                <a:gd name="T5" fmla="*/ 3 h 140"/>
                <a:gd name="T6" fmla="*/ 883 w 918"/>
                <a:gd name="T7" fmla="*/ 9 h 140"/>
                <a:gd name="T8" fmla="*/ 898 w 918"/>
                <a:gd name="T9" fmla="*/ 21 h 140"/>
                <a:gd name="T10" fmla="*/ 909 w 918"/>
                <a:gd name="T11" fmla="*/ 35 h 140"/>
                <a:gd name="T12" fmla="*/ 915 w 918"/>
                <a:gd name="T13" fmla="*/ 52 h 140"/>
                <a:gd name="T14" fmla="*/ 918 w 918"/>
                <a:gd name="T15" fmla="*/ 70 h 140"/>
                <a:gd name="T16" fmla="*/ 915 w 918"/>
                <a:gd name="T17" fmla="*/ 89 h 140"/>
                <a:gd name="T18" fmla="*/ 909 w 918"/>
                <a:gd name="T19" fmla="*/ 105 h 140"/>
                <a:gd name="T20" fmla="*/ 898 w 918"/>
                <a:gd name="T21" fmla="*/ 120 h 140"/>
                <a:gd name="T22" fmla="*/ 883 w 918"/>
                <a:gd name="T23" fmla="*/ 130 h 140"/>
                <a:gd name="T24" fmla="*/ 867 w 918"/>
                <a:gd name="T25" fmla="*/ 138 h 140"/>
                <a:gd name="T26" fmla="*/ 848 w 918"/>
                <a:gd name="T27" fmla="*/ 140 h 140"/>
                <a:gd name="T28" fmla="*/ 70 w 918"/>
                <a:gd name="T29" fmla="*/ 140 h 140"/>
                <a:gd name="T30" fmla="*/ 51 w 918"/>
                <a:gd name="T31" fmla="*/ 138 h 140"/>
                <a:gd name="T32" fmla="*/ 35 w 918"/>
                <a:gd name="T33" fmla="*/ 130 h 140"/>
                <a:gd name="T34" fmla="*/ 20 w 918"/>
                <a:gd name="T35" fmla="*/ 120 h 140"/>
                <a:gd name="T36" fmla="*/ 10 w 918"/>
                <a:gd name="T37" fmla="*/ 105 h 140"/>
                <a:gd name="T38" fmla="*/ 2 w 918"/>
                <a:gd name="T39" fmla="*/ 89 h 140"/>
                <a:gd name="T40" fmla="*/ 0 w 918"/>
                <a:gd name="T41" fmla="*/ 70 h 140"/>
                <a:gd name="T42" fmla="*/ 2 w 918"/>
                <a:gd name="T43" fmla="*/ 52 h 140"/>
                <a:gd name="T44" fmla="*/ 10 w 918"/>
                <a:gd name="T45" fmla="*/ 35 h 140"/>
                <a:gd name="T46" fmla="*/ 20 w 918"/>
                <a:gd name="T47" fmla="*/ 21 h 140"/>
                <a:gd name="T48" fmla="*/ 35 w 918"/>
                <a:gd name="T49" fmla="*/ 9 h 140"/>
                <a:gd name="T50" fmla="*/ 51 w 918"/>
                <a:gd name="T51" fmla="*/ 3 h 140"/>
                <a:gd name="T52" fmla="*/ 70 w 918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18" h="140">
                  <a:moveTo>
                    <a:pt x="70" y="0"/>
                  </a:moveTo>
                  <a:lnTo>
                    <a:pt x="848" y="0"/>
                  </a:lnTo>
                  <a:lnTo>
                    <a:pt x="867" y="3"/>
                  </a:lnTo>
                  <a:lnTo>
                    <a:pt x="883" y="9"/>
                  </a:lnTo>
                  <a:lnTo>
                    <a:pt x="898" y="21"/>
                  </a:lnTo>
                  <a:lnTo>
                    <a:pt x="909" y="35"/>
                  </a:lnTo>
                  <a:lnTo>
                    <a:pt x="915" y="52"/>
                  </a:lnTo>
                  <a:lnTo>
                    <a:pt x="918" y="70"/>
                  </a:lnTo>
                  <a:lnTo>
                    <a:pt x="915" y="89"/>
                  </a:lnTo>
                  <a:lnTo>
                    <a:pt x="909" y="105"/>
                  </a:lnTo>
                  <a:lnTo>
                    <a:pt x="898" y="120"/>
                  </a:lnTo>
                  <a:lnTo>
                    <a:pt x="883" y="130"/>
                  </a:lnTo>
                  <a:lnTo>
                    <a:pt x="867" y="138"/>
                  </a:lnTo>
                  <a:lnTo>
                    <a:pt x="848" y="140"/>
                  </a:lnTo>
                  <a:lnTo>
                    <a:pt x="70" y="140"/>
                  </a:lnTo>
                  <a:lnTo>
                    <a:pt x="51" y="138"/>
                  </a:lnTo>
                  <a:lnTo>
                    <a:pt x="35" y="130"/>
                  </a:lnTo>
                  <a:lnTo>
                    <a:pt x="20" y="120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="" xmlns:a16="http://schemas.microsoft.com/office/drawing/2014/main" id="{99D5D176-B633-C705-DA72-8930D03CD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663" y="2097088"/>
              <a:ext cx="71437" cy="22225"/>
            </a:xfrm>
            <a:custGeom>
              <a:avLst/>
              <a:gdLst>
                <a:gd name="T0" fmla="*/ 70 w 452"/>
                <a:gd name="T1" fmla="*/ 0 h 140"/>
                <a:gd name="T2" fmla="*/ 383 w 452"/>
                <a:gd name="T3" fmla="*/ 0 h 140"/>
                <a:gd name="T4" fmla="*/ 401 w 452"/>
                <a:gd name="T5" fmla="*/ 3 h 140"/>
                <a:gd name="T6" fmla="*/ 418 w 452"/>
                <a:gd name="T7" fmla="*/ 10 h 140"/>
                <a:gd name="T8" fmla="*/ 432 w 452"/>
                <a:gd name="T9" fmla="*/ 20 h 140"/>
                <a:gd name="T10" fmla="*/ 442 w 452"/>
                <a:gd name="T11" fmla="*/ 35 h 140"/>
                <a:gd name="T12" fmla="*/ 450 w 452"/>
                <a:gd name="T13" fmla="*/ 51 h 140"/>
                <a:gd name="T14" fmla="*/ 452 w 452"/>
                <a:gd name="T15" fmla="*/ 70 h 140"/>
                <a:gd name="T16" fmla="*/ 450 w 452"/>
                <a:gd name="T17" fmla="*/ 88 h 140"/>
                <a:gd name="T18" fmla="*/ 442 w 452"/>
                <a:gd name="T19" fmla="*/ 105 h 140"/>
                <a:gd name="T20" fmla="*/ 432 w 452"/>
                <a:gd name="T21" fmla="*/ 119 h 140"/>
                <a:gd name="T22" fmla="*/ 418 w 452"/>
                <a:gd name="T23" fmla="*/ 131 h 140"/>
                <a:gd name="T24" fmla="*/ 401 w 452"/>
                <a:gd name="T25" fmla="*/ 137 h 140"/>
                <a:gd name="T26" fmla="*/ 383 w 452"/>
                <a:gd name="T27" fmla="*/ 140 h 140"/>
                <a:gd name="T28" fmla="*/ 70 w 452"/>
                <a:gd name="T29" fmla="*/ 140 h 140"/>
                <a:gd name="T30" fmla="*/ 51 w 452"/>
                <a:gd name="T31" fmla="*/ 137 h 140"/>
                <a:gd name="T32" fmla="*/ 35 w 452"/>
                <a:gd name="T33" fmla="*/ 131 h 140"/>
                <a:gd name="T34" fmla="*/ 20 w 452"/>
                <a:gd name="T35" fmla="*/ 119 h 140"/>
                <a:gd name="T36" fmla="*/ 10 w 452"/>
                <a:gd name="T37" fmla="*/ 105 h 140"/>
                <a:gd name="T38" fmla="*/ 2 w 452"/>
                <a:gd name="T39" fmla="*/ 88 h 140"/>
                <a:gd name="T40" fmla="*/ 0 w 452"/>
                <a:gd name="T41" fmla="*/ 70 h 140"/>
                <a:gd name="T42" fmla="*/ 2 w 452"/>
                <a:gd name="T43" fmla="*/ 51 h 140"/>
                <a:gd name="T44" fmla="*/ 10 w 452"/>
                <a:gd name="T45" fmla="*/ 35 h 140"/>
                <a:gd name="T46" fmla="*/ 20 w 452"/>
                <a:gd name="T47" fmla="*/ 20 h 140"/>
                <a:gd name="T48" fmla="*/ 35 w 452"/>
                <a:gd name="T49" fmla="*/ 10 h 140"/>
                <a:gd name="T50" fmla="*/ 51 w 452"/>
                <a:gd name="T51" fmla="*/ 3 h 140"/>
                <a:gd name="T52" fmla="*/ 70 w 452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2" h="140">
                  <a:moveTo>
                    <a:pt x="70" y="0"/>
                  </a:moveTo>
                  <a:lnTo>
                    <a:pt x="383" y="0"/>
                  </a:lnTo>
                  <a:lnTo>
                    <a:pt x="401" y="3"/>
                  </a:lnTo>
                  <a:lnTo>
                    <a:pt x="418" y="10"/>
                  </a:lnTo>
                  <a:lnTo>
                    <a:pt x="432" y="20"/>
                  </a:lnTo>
                  <a:lnTo>
                    <a:pt x="442" y="35"/>
                  </a:lnTo>
                  <a:lnTo>
                    <a:pt x="450" y="51"/>
                  </a:lnTo>
                  <a:lnTo>
                    <a:pt x="452" y="70"/>
                  </a:lnTo>
                  <a:lnTo>
                    <a:pt x="450" y="88"/>
                  </a:lnTo>
                  <a:lnTo>
                    <a:pt x="442" y="105"/>
                  </a:lnTo>
                  <a:lnTo>
                    <a:pt x="432" y="119"/>
                  </a:lnTo>
                  <a:lnTo>
                    <a:pt x="418" y="131"/>
                  </a:lnTo>
                  <a:lnTo>
                    <a:pt x="401" y="137"/>
                  </a:lnTo>
                  <a:lnTo>
                    <a:pt x="383" y="140"/>
                  </a:lnTo>
                  <a:lnTo>
                    <a:pt x="70" y="140"/>
                  </a:lnTo>
                  <a:lnTo>
                    <a:pt x="51" y="137"/>
                  </a:lnTo>
                  <a:lnTo>
                    <a:pt x="35" y="131"/>
                  </a:lnTo>
                  <a:lnTo>
                    <a:pt x="20" y="119"/>
                  </a:lnTo>
                  <a:lnTo>
                    <a:pt x="10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3" name="Freeform 18">
              <a:extLst>
                <a:ext uri="{FF2B5EF4-FFF2-40B4-BE49-F238E27FC236}">
                  <a16:creationId xmlns="" xmlns:a16="http://schemas.microsoft.com/office/drawing/2014/main" id="{5D764B8F-6B6A-7FBC-A639-FC15A622A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6213" y="2097088"/>
              <a:ext cx="28575" cy="22225"/>
            </a:xfrm>
            <a:custGeom>
              <a:avLst/>
              <a:gdLst>
                <a:gd name="T0" fmla="*/ 69 w 180"/>
                <a:gd name="T1" fmla="*/ 0 h 140"/>
                <a:gd name="T2" fmla="*/ 111 w 180"/>
                <a:gd name="T3" fmla="*/ 0 h 140"/>
                <a:gd name="T4" fmla="*/ 130 w 180"/>
                <a:gd name="T5" fmla="*/ 3 h 140"/>
                <a:gd name="T6" fmla="*/ 146 w 180"/>
                <a:gd name="T7" fmla="*/ 10 h 140"/>
                <a:gd name="T8" fmla="*/ 160 w 180"/>
                <a:gd name="T9" fmla="*/ 20 h 140"/>
                <a:gd name="T10" fmla="*/ 171 w 180"/>
                <a:gd name="T11" fmla="*/ 35 h 140"/>
                <a:gd name="T12" fmla="*/ 178 w 180"/>
                <a:gd name="T13" fmla="*/ 51 h 140"/>
                <a:gd name="T14" fmla="*/ 180 w 180"/>
                <a:gd name="T15" fmla="*/ 70 h 140"/>
                <a:gd name="T16" fmla="*/ 178 w 180"/>
                <a:gd name="T17" fmla="*/ 88 h 140"/>
                <a:gd name="T18" fmla="*/ 171 w 180"/>
                <a:gd name="T19" fmla="*/ 105 h 140"/>
                <a:gd name="T20" fmla="*/ 160 w 180"/>
                <a:gd name="T21" fmla="*/ 119 h 140"/>
                <a:gd name="T22" fmla="*/ 146 w 180"/>
                <a:gd name="T23" fmla="*/ 131 h 140"/>
                <a:gd name="T24" fmla="*/ 130 w 180"/>
                <a:gd name="T25" fmla="*/ 137 h 140"/>
                <a:gd name="T26" fmla="*/ 111 w 180"/>
                <a:gd name="T27" fmla="*/ 140 h 140"/>
                <a:gd name="T28" fmla="*/ 69 w 180"/>
                <a:gd name="T29" fmla="*/ 140 h 140"/>
                <a:gd name="T30" fmla="*/ 50 w 180"/>
                <a:gd name="T31" fmla="*/ 137 h 140"/>
                <a:gd name="T32" fmla="*/ 34 w 180"/>
                <a:gd name="T33" fmla="*/ 131 h 140"/>
                <a:gd name="T34" fmla="*/ 20 w 180"/>
                <a:gd name="T35" fmla="*/ 119 h 140"/>
                <a:gd name="T36" fmla="*/ 9 w 180"/>
                <a:gd name="T37" fmla="*/ 105 h 140"/>
                <a:gd name="T38" fmla="*/ 2 w 180"/>
                <a:gd name="T39" fmla="*/ 88 h 140"/>
                <a:gd name="T40" fmla="*/ 0 w 180"/>
                <a:gd name="T41" fmla="*/ 70 h 140"/>
                <a:gd name="T42" fmla="*/ 2 w 180"/>
                <a:gd name="T43" fmla="*/ 51 h 140"/>
                <a:gd name="T44" fmla="*/ 9 w 180"/>
                <a:gd name="T45" fmla="*/ 35 h 140"/>
                <a:gd name="T46" fmla="*/ 20 w 180"/>
                <a:gd name="T47" fmla="*/ 20 h 140"/>
                <a:gd name="T48" fmla="*/ 34 w 180"/>
                <a:gd name="T49" fmla="*/ 10 h 140"/>
                <a:gd name="T50" fmla="*/ 50 w 180"/>
                <a:gd name="T51" fmla="*/ 3 h 140"/>
                <a:gd name="T52" fmla="*/ 69 w 180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140">
                  <a:moveTo>
                    <a:pt x="69" y="0"/>
                  </a:moveTo>
                  <a:lnTo>
                    <a:pt x="111" y="0"/>
                  </a:lnTo>
                  <a:lnTo>
                    <a:pt x="130" y="3"/>
                  </a:lnTo>
                  <a:lnTo>
                    <a:pt x="146" y="10"/>
                  </a:lnTo>
                  <a:lnTo>
                    <a:pt x="160" y="20"/>
                  </a:lnTo>
                  <a:lnTo>
                    <a:pt x="171" y="35"/>
                  </a:lnTo>
                  <a:lnTo>
                    <a:pt x="178" y="51"/>
                  </a:lnTo>
                  <a:lnTo>
                    <a:pt x="180" y="70"/>
                  </a:lnTo>
                  <a:lnTo>
                    <a:pt x="178" y="88"/>
                  </a:lnTo>
                  <a:lnTo>
                    <a:pt x="171" y="105"/>
                  </a:lnTo>
                  <a:lnTo>
                    <a:pt x="160" y="119"/>
                  </a:lnTo>
                  <a:lnTo>
                    <a:pt x="146" y="131"/>
                  </a:lnTo>
                  <a:lnTo>
                    <a:pt x="130" y="137"/>
                  </a:lnTo>
                  <a:lnTo>
                    <a:pt x="111" y="140"/>
                  </a:lnTo>
                  <a:lnTo>
                    <a:pt x="69" y="140"/>
                  </a:lnTo>
                  <a:lnTo>
                    <a:pt x="50" y="137"/>
                  </a:lnTo>
                  <a:lnTo>
                    <a:pt x="34" y="131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4" y="10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9955BE9B-17BC-BB5B-1E14-478A9DA5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19" y="1990428"/>
            <a:ext cx="4348183" cy="4348183"/>
          </a:xfrm>
          <a:prstGeom prst="rect">
            <a:avLst/>
          </a:prstGeom>
          <a:solidFill>
            <a:srgbClr val="F9E1EE"/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5" name="Group 1232">
            <a:extLst>
              <a:ext uri="{FF2B5EF4-FFF2-40B4-BE49-F238E27FC236}">
                <a16:creationId xmlns="" xmlns:a16="http://schemas.microsoft.com/office/drawing/2014/main" id="{41DA73CB-6204-E037-6FE0-57DD85E8F98C}"/>
              </a:ext>
            </a:extLst>
          </p:cNvPr>
          <p:cNvGrpSpPr/>
          <p:nvPr/>
        </p:nvGrpSpPr>
        <p:grpSpPr>
          <a:xfrm>
            <a:off x="799341" y="2972419"/>
            <a:ext cx="609065" cy="626271"/>
            <a:chOff x="7273925" y="5005388"/>
            <a:chExt cx="555625" cy="555625"/>
          </a:xfrm>
          <a:solidFill>
            <a:srgbClr val="002060"/>
          </a:solidFill>
        </p:grpSpPr>
        <p:sp>
          <p:nvSpPr>
            <p:cNvPr id="36" name="Freeform 552">
              <a:extLst>
                <a:ext uri="{FF2B5EF4-FFF2-40B4-BE49-F238E27FC236}">
                  <a16:creationId xmlns="" xmlns:a16="http://schemas.microsoft.com/office/drawing/2014/main" id="{26D3BBDE-D9D2-1CED-10B6-E855C62D5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3925" y="5005388"/>
              <a:ext cx="555625" cy="555625"/>
            </a:xfrm>
            <a:custGeom>
              <a:avLst/>
              <a:gdLst>
                <a:gd name="T0" fmla="*/ 1450 w 3500"/>
                <a:gd name="T1" fmla="*/ 168 h 3500"/>
                <a:gd name="T2" fmla="*/ 1080 w 3500"/>
                <a:gd name="T3" fmla="*/ 285 h 3500"/>
                <a:gd name="T4" fmla="*/ 754 w 3500"/>
                <a:gd name="T5" fmla="*/ 486 h 3500"/>
                <a:gd name="T6" fmla="*/ 486 w 3500"/>
                <a:gd name="T7" fmla="*/ 754 h 3500"/>
                <a:gd name="T8" fmla="*/ 285 w 3500"/>
                <a:gd name="T9" fmla="*/ 1080 h 3500"/>
                <a:gd name="T10" fmla="*/ 168 w 3500"/>
                <a:gd name="T11" fmla="*/ 1450 h 3500"/>
                <a:gd name="T12" fmla="*/ 142 w 3500"/>
                <a:gd name="T13" fmla="*/ 1852 h 3500"/>
                <a:gd name="T14" fmla="*/ 215 w 3500"/>
                <a:gd name="T15" fmla="*/ 2240 h 3500"/>
                <a:gd name="T16" fmla="*/ 377 w 3500"/>
                <a:gd name="T17" fmla="*/ 2590 h 3500"/>
                <a:gd name="T18" fmla="*/ 612 w 3500"/>
                <a:gd name="T19" fmla="*/ 2888 h 3500"/>
                <a:gd name="T20" fmla="*/ 910 w 3500"/>
                <a:gd name="T21" fmla="*/ 3123 h 3500"/>
                <a:gd name="T22" fmla="*/ 1260 w 3500"/>
                <a:gd name="T23" fmla="*/ 3285 h 3500"/>
                <a:gd name="T24" fmla="*/ 1648 w 3500"/>
                <a:gd name="T25" fmla="*/ 3358 h 3500"/>
                <a:gd name="T26" fmla="*/ 2050 w 3500"/>
                <a:gd name="T27" fmla="*/ 3332 h 3500"/>
                <a:gd name="T28" fmla="*/ 2420 w 3500"/>
                <a:gd name="T29" fmla="*/ 3215 h 3500"/>
                <a:gd name="T30" fmla="*/ 2746 w 3500"/>
                <a:gd name="T31" fmla="*/ 3014 h 3500"/>
                <a:gd name="T32" fmla="*/ 3014 w 3500"/>
                <a:gd name="T33" fmla="*/ 2746 h 3500"/>
                <a:gd name="T34" fmla="*/ 3215 w 3500"/>
                <a:gd name="T35" fmla="*/ 2420 h 3500"/>
                <a:gd name="T36" fmla="*/ 3332 w 3500"/>
                <a:gd name="T37" fmla="*/ 2050 h 3500"/>
                <a:gd name="T38" fmla="*/ 3358 w 3500"/>
                <a:gd name="T39" fmla="*/ 1648 h 3500"/>
                <a:gd name="T40" fmla="*/ 3285 w 3500"/>
                <a:gd name="T41" fmla="*/ 1260 h 3500"/>
                <a:gd name="T42" fmla="*/ 3123 w 3500"/>
                <a:gd name="T43" fmla="*/ 910 h 3500"/>
                <a:gd name="T44" fmla="*/ 2888 w 3500"/>
                <a:gd name="T45" fmla="*/ 612 h 3500"/>
                <a:gd name="T46" fmla="*/ 2590 w 3500"/>
                <a:gd name="T47" fmla="*/ 377 h 3500"/>
                <a:gd name="T48" fmla="*/ 2240 w 3500"/>
                <a:gd name="T49" fmla="*/ 215 h 3500"/>
                <a:gd name="T50" fmla="*/ 1852 w 3500"/>
                <a:gd name="T51" fmla="*/ 142 h 3500"/>
                <a:gd name="T52" fmla="*/ 1948 w 3500"/>
                <a:gd name="T53" fmla="*/ 11 h 3500"/>
                <a:gd name="T54" fmla="*/ 2329 w 3500"/>
                <a:gd name="T55" fmla="*/ 98 h 3500"/>
                <a:gd name="T56" fmla="*/ 2679 w 3500"/>
                <a:gd name="T57" fmla="*/ 266 h 3500"/>
                <a:gd name="T58" fmla="*/ 2988 w 3500"/>
                <a:gd name="T59" fmla="*/ 512 h 3500"/>
                <a:gd name="T60" fmla="*/ 3234 w 3500"/>
                <a:gd name="T61" fmla="*/ 821 h 3500"/>
                <a:gd name="T62" fmla="*/ 3402 w 3500"/>
                <a:gd name="T63" fmla="*/ 1171 h 3500"/>
                <a:gd name="T64" fmla="*/ 3489 w 3500"/>
                <a:gd name="T65" fmla="*/ 1552 h 3500"/>
                <a:gd name="T66" fmla="*/ 3489 w 3500"/>
                <a:gd name="T67" fmla="*/ 1948 h 3500"/>
                <a:gd name="T68" fmla="*/ 3402 w 3500"/>
                <a:gd name="T69" fmla="*/ 2329 h 3500"/>
                <a:gd name="T70" fmla="*/ 3234 w 3500"/>
                <a:gd name="T71" fmla="*/ 2679 h 3500"/>
                <a:gd name="T72" fmla="*/ 2988 w 3500"/>
                <a:gd name="T73" fmla="*/ 2988 h 3500"/>
                <a:gd name="T74" fmla="*/ 2679 w 3500"/>
                <a:gd name="T75" fmla="*/ 3234 h 3500"/>
                <a:gd name="T76" fmla="*/ 2329 w 3500"/>
                <a:gd name="T77" fmla="*/ 3402 h 3500"/>
                <a:gd name="T78" fmla="*/ 1948 w 3500"/>
                <a:gd name="T79" fmla="*/ 3489 h 3500"/>
                <a:gd name="T80" fmla="*/ 1552 w 3500"/>
                <a:gd name="T81" fmla="*/ 3489 h 3500"/>
                <a:gd name="T82" fmla="*/ 1171 w 3500"/>
                <a:gd name="T83" fmla="*/ 3402 h 3500"/>
                <a:gd name="T84" fmla="*/ 821 w 3500"/>
                <a:gd name="T85" fmla="*/ 3234 h 3500"/>
                <a:gd name="T86" fmla="*/ 512 w 3500"/>
                <a:gd name="T87" fmla="*/ 2988 h 3500"/>
                <a:gd name="T88" fmla="*/ 266 w 3500"/>
                <a:gd name="T89" fmla="*/ 2679 h 3500"/>
                <a:gd name="T90" fmla="*/ 98 w 3500"/>
                <a:gd name="T91" fmla="*/ 2329 h 3500"/>
                <a:gd name="T92" fmla="*/ 11 w 3500"/>
                <a:gd name="T93" fmla="*/ 1948 h 3500"/>
                <a:gd name="T94" fmla="*/ 11 w 3500"/>
                <a:gd name="T95" fmla="*/ 1552 h 3500"/>
                <a:gd name="T96" fmla="*/ 98 w 3500"/>
                <a:gd name="T97" fmla="*/ 1171 h 3500"/>
                <a:gd name="T98" fmla="*/ 266 w 3500"/>
                <a:gd name="T99" fmla="*/ 821 h 3500"/>
                <a:gd name="T100" fmla="*/ 512 w 3500"/>
                <a:gd name="T101" fmla="*/ 512 h 3500"/>
                <a:gd name="T102" fmla="*/ 821 w 3500"/>
                <a:gd name="T103" fmla="*/ 266 h 3500"/>
                <a:gd name="T104" fmla="*/ 1171 w 3500"/>
                <a:gd name="T105" fmla="*/ 98 h 3500"/>
                <a:gd name="T106" fmla="*/ 1552 w 3500"/>
                <a:gd name="T107" fmla="*/ 11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00" h="3500">
                  <a:moveTo>
                    <a:pt x="1750" y="139"/>
                  </a:moveTo>
                  <a:lnTo>
                    <a:pt x="1648" y="142"/>
                  </a:lnTo>
                  <a:lnTo>
                    <a:pt x="1548" y="152"/>
                  </a:lnTo>
                  <a:lnTo>
                    <a:pt x="1450" y="168"/>
                  </a:lnTo>
                  <a:lnTo>
                    <a:pt x="1354" y="189"/>
                  </a:lnTo>
                  <a:lnTo>
                    <a:pt x="1260" y="215"/>
                  </a:lnTo>
                  <a:lnTo>
                    <a:pt x="1169" y="248"/>
                  </a:lnTo>
                  <a:lnTo>
                    <a:pt x="1080" y="285"/>
                  </a:lnTo>
                  <a:lnTo>
                    <a:pt x="994" y="329"/>
                  </a:lnTo>
                  <a:lnTo>
                    <a:pt x="910" y="377"/>
                  </a:lnTo>
                  <a:lnTo>
                    <a:pt x="830" y="428"/>
                  </a:lnTo>
                  <a:lnTo>
                    <a:pt x="754" y="486"/>
                  </a:lnTo>
                  <a:lnTo>
                    <a:pt x="681" y="546"/>
                  </a:lnTo>
                  <a:lnTo>
                    <a:pt x="612" y="612"/>
                  </a:lnTo>
                  <a:lnTo>
                    <a:pt x="546" y="681"/>
                  </a:lnTo>
                  <a:lnTo>
                    <a:pt x="486" y="754"/>
                  </a:lnTo>
                  <a:lnTo>
                    <a:pt x="428" y="830"/>
                  </a:lnTo>
                  <a:lnTo>
                    <a:pt x="377" y="910"/>
                  </a:lnTo>
                  <a:lnTo>
                    <a:pt x="329" y="994"/>
                  </a:lnTo>
                  <a:lnTo>
                    <a:pt x="285" y="1080"/>
                  </a:lnTo>
                  <a:lnTo>
                    <a:pt x="248" y="1169"/>
                  </a:lnTo>
                  <a:lnTo>
                    <a:pt x="215" y="1260"/>
                  </a:lnTo>
                  <a:lnTo>
                    <a:pt x="189" y="1354"/>
                  </a:lnTo>
                  <a:lnTo>
                    <a:pt x="168" y="1450"/>
                  </a:lnTo>
                  <a:lnTo>
                    <a:pt x="152" y="1548"/>
                  </a:lnTo>
                  <a:lnTo>
                    <a:pt x="142" y="1648"/>
                  </a:lnTo>
                  <a:lnTo>
                    <a:pt x="139" y="1750"/>
                  </a:lnTo>
                  <a:lnTo>
                    <a:pt x="142" y="1852"/>
                  </a:lnTo>
                  <a:lnTo>
                    <a:pt x="152" y="1952"/>
                  </a:lnTo>
                  <a:lnTo>
                    <a:pt x="168" y="2050"/>
                  </a:lnTo>
                  <a:lnTo>
                    <a:pt x="189" y="2146"/>
                  </a:lnTo>
                  <a:lnTo>
                    <a:pt x="215" y="2240"/>
                  </a:lnTo>
                  <a:lnTo>
                    <a:pt x="248" y="2331"/>
                  </a:lnTo>
                  <a:lnTo>
                    <a:pt x="285" y="2420"/>
                  </a:lnTo>
                  <a:lnTo>
                    <a:pt x="329" y="2506"/>
                  </a:lnTo>
                  <a:lnTo>
                    <a:pt x="377" y="2590"/>
                  </a:lnTo>
                  <a:lnTo>
                    <a:pt x="428" y="2670"/>
                  </a:lnTo>
                  <a:lnTo>
                    <a:pt x="486" y="2746"/>
                  </a:lnTo>
                  <a:lnTo>
                    <a:pt x="546" y="2819"/>
                  </a:lnTo>
                  <a:lnTo>
                    <a:pt x="612" y="2888"/>
                  </a:lnTo>
                  <a:lnTo>
                    <a:pt x="681" y="2954"/>
                  </a:lnTo>
                  <a:lnTo>
                    <a:pt x="754" y="3014"/>
                  </a:lnTo>
                  <a:lnTo>
                    <a:pt x="830" y="3072"/>
                  </a:lnTo>
                  <a:lnTo>
                    <a:pt x="910" y="3123"/>
                  </a:lnTo>
                  <a:lnTo>
                    <a:pt x="994" y="3171"/>
                  </a:lnTo>
                  <a:lnTo>
                    <a:pt x="1080" y="3215"/>
                  </a:lnTo>
                  <a:lnTo>
                    <a:pt x="1169" y="3252"/>
                  </a:lnTo>
                  <a:lnTo>
                    <a:pt x="1260" y="3285"/>
                  </a:lnTo>
                  <a:lnTo>
                    <a:pt x="1354" y="3311"/>
                  </a:lnTo>
                  <a:lnTo>
                    <a:pt x="1450" y="3332"/>
                  </a:lnTo>
                  <a:lnTo>
                    <a:pt x="1548" y="3348"/>
                  </a:lnTo>
                  <a:lnTo>
                    <a:pt x="1648" y="3358"/>
                  </a:lnTo>
                  <a:lnTo>
                    <a:pt x="1750" y="3361"/>
                  </a:lnTo>
                  <a:lnTo>
                    <a:pt x="1852" y="3358"/>
                  </a:lnTo>
                  <a:lnTo>
                    <a:pt x="1952" y="3348"/>
                  </a:lnTo>
                  <a:lnTo>
                    <a:pt x="2050" y="3332"/>
                  </a:lnTo>
                  <a:lnTo>
                    <a:pt x="2146" y="3311"/>
                  </a:lnTo>
                  <a:lnTo>
                    <a:pt x="2240" y="3285"/>
                  </a:lnTo>
                  <a:lnTo>
                    <a:pt x="2331" y="3252"/>
                  </a:lnTo>
                  <a:lnTo>
                    <a:pt x="2420" y="3215"/>
                  </a:lnTo>
                  <a:lnTo>
                    <a:pt x="2506" y="3171"/>
                  </a:lnTo>
                  <a:lnTo>
                    <a:pt x="2590" y="3123"/>
                  </a:lnTo>
                  <a:lnTo>
                    <a:pt x="2670" y="3072"/>
                  </a:lnTo>
                  <a:lnTo>
                    <a:pt x="2746" y="3014"/>
                  </a:lnTo>
                  <a:lnTo>
                    <a:pt x="2819" y="2954"/>
                  </a:lnTo>
                  <a:lnTo>
                    <a:pt x="2888" y="2888"/>
                  </a:lnTo>
                  <a:lnTo>
                    <a:pt x="2954" y="2819"/>
                  </a:lnTo>
                  <a:lnTo>
                    <a:pt x="3014" y="2746"/>
                  </a:lnTo>
                  <a:lnTo>
                    <a:pt x="3072" y="2670"/>
                  </a:lnTo>
                  <a:lnTo>
                    <a:pt x="3123" y="2590"/>
                  </a:lnTo>
                  <a:lnTo>
                    <a:pt x="3171" y="2506"/>
                  </a:lnTo>
                  <a:lnTo>
                    <a:pt x="3215" y="2420"/>
                  </a:lnTo>
                  <a:lnTo>
                    <a:pt x="3252" y="2331"/>
                  </a:lnTo>
                  <a:lnTo>
                    <a:pt x="3285" y="2240"/>
                  </a:lnTo>
                  <a:lnTo>
                    <a:pt x="3311" y="2146"/>
                  </a:lnTo>
                  <a:lnTo>
                    <a:pt x="3332" y="2050"/>
                  </a:lnTo>
                  <a:lnTo>
                    <a:pt x="3348" y="1952"/>
                  </a:lnTo>
                  <a:lnTo>
                    <a:pt x="3358" y="1852"/>
                  </a:lnTo>
                  <a:lnTo>
                    <a:pt x="3361" y="1750"/>
                  </a:lnTo>
                  <a:lnTo>
                    <a:pt x="3358" y="1648"/>
                  </a:lnTo>
                  <a:lnTo>
                    <a:pt x="3348" y="1548"/>
                  </a:lnTo>
                  <a:lnTo>
                    <a:pt x="3332" y="1450"/>
                  </a:lnTo>
                  <a:lnTo>
                    <a:pt x="3311" y="1354"/>
                  </a:lnTo>
                  <a:lnTo>
                    <a:pt x="3285" y="1260"/>
                  </a:lnTo>
                  <a:lnTo>
                    <a:pt x="3252" y="1169"/>
                  </a:lnTo>
                  <a:lnTo>
                    <a:pt x="3215" y="1080"/>
                  </a:lnTo>
                  <a:lnTo>
                    <a:pt x="3171" y="994"/>
                  </a:lnTo>
                  <a:lnTo>
                    <a:pt x="3123" y="910"/>
                  </a:lnTo>
                  <a:lnTo>
                    <a:pt x="3072" y="830"/>
                  </a:lnTo>
                  <a:lnTo>
                    <a:pt x="3014" y="754"/>
                  </a:lnTo>
                  <a:lnTo>
                    <a:pt x="2954" y="681"/>
                  </a:lnTo>
                  <a:lnTo>
                    <a:pt x="2888" y="612"/>
                  </a:lnTo>
                  <a:lnTo>
                    <a:pt x="2819" y="546"/>
                  </a:lnTo>
                  <a:lnTo>
                    <a:pt x="2746" y="486"/>
                  </a:lnTo>
                  <a:lnTo>
                    <a:pt x="2670" y="428"/>
                  </a:lnTo>
                  <a:lnTo>
                    <a:pt x="2590" y="377"/>
                  </a:lnTo>
                  <a:lnTo>
                    <a:pt x="2506" y="329"/>
                  </a:lnTo>
                  <a:lnTo>
                    <a:pt x="2420" y="285"/>
                  </a:lnTo>
                  <a:lnTo>
                    <a:pt x="2331" y="248"/>
                  </a:lnTo>
                  <a:lnTo>
                    <a:pt x="2240" y="215"/>
                  </a:lnTo>
                  <a:lnTo>
                    <a:pt x="2146" y="189"/>
                  </a:lnTo>
                  <a:lnTo>
                    <a:pt x="2050" y="168"/>
                  </a:lnTo>
                  <a:lnTo>
                    <a:pt x="1952" y="152"/>
                  </a:lnTo>
                  <a:lnTo>
                    <a:pt x="1852" y="142"/>
                  </a:lnTo>
                  <a:lnTo>
                    <a:pt x="1750" y="139"/>
                  </a:lnTo>
                  <a:close/>
                  <a:moveTo>
                    <a:pt x="1750" y="0"/>
                  </a:moveTo>
                  <a:lnTo>
                    <a:pt x="1850" y="3"/>
                  </a:lnTo>
                  <a:lnTo>
                    <a:pt x="1948" y="11"/>
                  </a:lnTo>
                  <a:lnTo>
                    <a:pt x="2046" y="24"/>
                  </a:lnTo>
                  <a:lnTo>
                    <a:pt x="2142" y="43"/>
                  </a:lnTo>
                  <a:lnTo>
                    <a:pt x="2237" y="68"/>
                  </a:lnTo>
                  <a:lnTo>
                    <a:pt x="2329" y="98"/>
                  </a:lnTo>
                  <a:lnTo>
                    <a:pt x="2420" y="133"/>
                  </a:lnTo>
                  <a:lnTo>
                    <a:pt x="2508" y="172"/>
                  </a:lnTo>
                  <a:lnTo>
                    <a:pt x="2595" y="216"/>
                  </a:lnTo>
                  <a:lnTo>
                    <a:pt x="2679" y="266"/>
                  </a:lnTo>
                  <a:lnTo>
                    <a:pt x="2761" y="321"/>
                  </a:lnTo>
                  <a:lnTo>
                    <a:pt x="2839" y="380"/>
                  </a:lnTo>
                  <a:lnTo>
                    <a:pt x="2915" y="444"/>
                  </a:lnTo>
                  <a:lnTo>
                    <a:pt x="2988" y="512"/>
                  </a:lnTo>
                  <a:lnTo>
                    <a:pt x="3056" y="585"/>
                  </a:lnTo>
                  <a:lnTo>
                    <a:pt x="3120" y="661"/>
                  </a:lnTo>
                  <a:lnTo>
                    <a:pt x="3179" y="739"/>
                  </a:lnTo>
                  <a:lnTo>
                    <a:pt x="3234" y="821"/>
                  </a:lnTo>
                  <a:lnTo>
                    <a:pt x="3284" y="905"/>
                  </a:lnTo>
                  <a:lnTo>
                    <a:pt x="3328" y="992"/>
                  </a:lnTo>
                  <a:lnTo>
                    <a:pt x="3367" y="1080"/>
                  </a:lnTo>
                  <a:lnTo>
                    <a:pt x="3402" y="1171"/>
                  </a:lnTo>
                  <a:lnTo>
                    <a:pt x="3432" y="1263"/>
                  </a:lnTo>
                  <a:lnTo>
                    <a:pt x="3457" y="1358"/>
                  </a:lnTo>
                  <a:lnTo>
                    <a:pt x="3476" y="1454"/>
                  </a:lnTo>
                  <a:lnTo>
                    <a:pt x="3489" y="1552"/>
                  </a:lnTo>
                  <a:lnTo>
                    <a:pt x="3497" y="1650"/>
                  </a:lnTo>
                  <a:lnTo>
                    <a:pt x="3500" y="1750"/>
                  </a:lnTo>
                  <a:lnTo>
                    <a:pt x="3497" y="1850"/>
                  </a:lnTo>
                  <a:lnTo>
                    <a:pt x="3489" y="1948"/>
                  </a:lnTo>
                  <a:lnTo>
                    <a:pt x="3476" y="2046"/>
                  </a:lnTo>
                  <a:lnTo>
                    <a:pt x="3457" y="2142"/>
                  </a:lnTo>
                  <a:lnTo>
                    <a:pt x="3432" y="2237"/>
                  </a:lnTo>
                  <a:lnTo>
                    <a:pt x="3402" y="2329"/>
                  </a:lnTo>
                  <a:lnTo>
                    <a:pt x="3367" y="2420"/>
                  </a:lnTo>
                  <a:lnTo>
                    <a:pt x="3328" y="2508"/>
                  </a:lnTo>
                  <a:lnTo>
                    <a:pt x="3284" y="2595"/>
                  </a:lnTo>
                  <a:lnTo>
                    <a:pt x="3234" y="2679"/>
                  </a:lnTo>
                  <a:lnTo>
                    <a:pt x="3179" y="2761"/>
                  </a:lnTo>
                  <a:lnTo>
                    <a:pt x="3120" y="2839"/>
                  </a:lnTo>
                  <a:lnTo>
                    <a:pt x="3056" y="2915"/>
                  </a:lnTo>
                  <a:lnTo>
                    <a:pt x="2988" y="2988"/>
                  </a:lnTo>
                  <a:lnTo>
                    <a:pt x="2915" y="3056"/>
                  </a:lnTo>
                  <a:lnTo>
                    <a:pt x="2839" y="3120"/>
                  </a:lnTo>
                  <a:lnTo>
                    <a:pt x="2761" y="3179"/>
                  </a:lnTo>
                  <a:lnTo>
                    <a:pt x="2679" y="3234"/>
                  </a:lnTo>
                  <a:lnTo>
                    <a:pt x="2595" y="3284"/>
                  </a:lnTo>
                  <a:lnTo>
                    <a:pt x="2508" y="3328"/>
                  </a:lnTo>
                  <a:lnTo>
                    <a:pt x="2420" y="3367"/>
                  </a:lnTo>
                  <a:lnTo>
                    <a:pt x="2329" y="3402"/>
                  </a:lnTo>
                  <a:lnTo>
                    <a:pt x="2237" y="3432"/>
                  </a:lnTo>
                  <a:lnTo>
                    <a:pt x="2142" y="3457"/>
                  </a:lnTo>
                  <a:lnTo>
                    <a:pt x="2046" y="3476"/>
                  </a:lnTo>
                  <a:lnTo>
                    <a:pt x="1948" y="3489"/>
                  </a:lnTo>
                  <a:lnTo>
                    <a:pt x="1850" y="3497"/>
                  </a:lnTo>
                  <a:lnTo>
                    <a:pt x="1750" y="3500"/>
                  </a:lnTo>
                  <a:lnTo>
                    <a:pt x="1650" y="3497"/>
                  </a:lnTo>
                  <a:lnTo>
                    <a:pt x="1552" y="3489"/>
                  </a:lnTo>
                  <a:lnTo>
                    <a:pt x="1454" y="3476"/>
                  </a:lnTo>
                  <a:lnTo>
                    <a:pt x="1358" y="3457"/>
                  </a:lnTo>
                  <a:lnTo>
                    <a:pt x="1263" y="3432"/>
                  </a:lnTo>
                  <a:lnTo>
                    <a:pt x="1171" y="3402"/>
                  </a:lnTo>
                  <a:lnTo>
                    <a:pt x="1080" y="3367"/>
                  </a:lnTo>
                  <a:lnTo>
                    <a:pt x="992" y="3328"/>
                  </a:lnTo>
                  <a:lnTo>
                    <a:pt x="905" y="3284"/>
                  </a:lnTo>
                  <a:lnTo>
                    <a:pt x="821" y="3234"/>
                  </a:lnTo>
                  <a:lnTo>
                    <a:pt x="739" y="3179"/>
                  </a:lnTo>
                  <a:lnTo>
                    <a:pt x="661" y="3120"/>
                  </a:lnTo>
                  <a:lnTo>
                    <a:pt x="585" y="3056"/>
                  </a:lnTo>
                  <a:lnTo>
                    <a:pt x="512" y="2988"/>
                  </a:lnTo>
                  <a:lnTo>
                    <a:pt x="444" y="2915"/>
                  </a:lnTo>
                  <a:lnTo>
                    <a:pt x="380" y="2839"/>
                  </a:lnTo>
                  <a:lnTo>
                    <a:pt x="321" y="2761"/>
                  </a:lnTo>
                  <a:lnTo>
                    <a:pt x="266" y="2679"/>
                  </a:lnTo>
                  <a:lnTo>
                    <a:pt x="216" y="2595"/>
                  </a:lnTo>
                  <a:lnTo>
                    <a:pt x="172" y="2508"/>
                  </a:lnTo>
                  <a:lnTo>
                    <a:pt x="133" y="2420"/>
                  </a:lnTo>
                  <a:lnTo>
                    <a:pt x="98" y="2329"/>
                  </a:lnTo>
                  <a:lnTo>
                    <a:pt x="68" y="2237"/>
                  </a:lnTo>
                  <a:lnTo>
                    <a:pt x="43" y="2142"/>
                  </a:lnTo>
                  <a:lnTo>
                    <a:pt x="24" y="2046"/>
                  </a:lnTo>
                  <a:lnTo>
                    <a:pt x="11" y="1948"/>
                  </a:lnTo>
                  <a:lnTo>
                    <a:pt x="3" y="1850"/>
                  </a:lnTo>
                  <a:lnTo>
                    <a:pt x="0" y="1750"/>
                  </a:lnTo>
                  <a:lnTo>
                    <a:pt x="3" y="1650"/>
                  </a:lnTo>
                  <a:lnTo>
                    <a:pt x="11" y="1552"/>
                  </a:lnTo>
                  <a:lnTo>
                    <a:pt x="24" y="1454"/>
                  </a:lnTo>
                  <a:lnTo>
                    <a:pt x="43" y="1358"/>
                  </a:lnTo>
                  <a:lnTo>
                    <a:pt x="68" y="1263"/>
                  </a:lnTo>
                  <a:lnTo>
                    <a:pt x="98" y="1171"/>
                  </a:lnTo>
                  <a:lnTo>
                    <a:pt x="133" y="1080"/>
                  </a:lnTo>
                  <a:lnTo>
                    <a:pt x="172" y="992"/>
                  </a:lnTo>
                  <a:lnTo>
                    <a:pt x="216" y="905"/>
                  </a:lnTo>
                  <a:lnTo>
                    <a:pt x="266" y="821"/>
                  </a:lnTo>
                  <a:lnTo>
                    <a:pt x="321" y="739"/>
                  </a:lnTo>
                  <a:lnTo>
                    <a:pt x="380" y="661"/>
                  </a:lnTo>
                  <a:lnTo>
                    <a:pt x="444" y="585"/>
                  </a:lnTo>
                  <a:lnTo>
                    <a:pt x="512" y="512"/>
                  </a:lnTo>
                  <a:lnTo>
                    <a:pt x="585" y="444"/>
                  </a:lnTo>
                  <a:lnTo>
                    <a:pt x="661" y="380"/>
                  </a:lnTo>
                  <a:lnTo>
                    <a:pt x="739" y="321"/>
                  </a:lnTo>
                  <a:lnTo>
                    <a:pt x="821" y="266"/>
                  </a:lnTo>
                  <a:lnTo>
                    <a:pt x="905" y="216"/>
                  </a:lnTo>
                  <a:lnTo>
                    <a:pt x="992" y="172"/>
                  </a:lnTo>
                  <a:lnTo>
                    <a:pt x="1080" y="133"/>
                  </a:lnTo>
                  <a:lnTo>
                    <a:pt x="1171" y="98"/>
                  </a:lnTo>
                  <a:lnTo>
                    <a:pt x="1263" y="68"/>
                  </a:lnTo>
                  <a:lnTo>
                    <a:pt x="1358" y="43"/>
                  </a:lnTo>
                  <a:lnTo>
                    <a:pt x="1454" y="24"/>
                  </a:lnTo>
                  <a:lnTo>
                    <a:pt x="1552" y="11"/>
                  </a:lnTo>
                  <a:lnTo>
                    <a:pt x="1650" y="3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" name="Freeform 553">
              <a:extLst>
                <a:ext uri="{FF2B5EF4-FFF2-40B4-BE49-F238E27FC236}">
                  <a16:creationId xmlns="" xmlns:a16="http://schemas.microsoft.com/office/drawing/2014/main" id="{247BE9E4-FB52-F1F8-5501-3C14A5087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2350" y="5153026"/>
              <a:ext cx="349250" cy="266700"/>
            </a:xfrm>
            <a:custGeom>
              <a:avLst/>
              <a:gdLst>
                <a:gd name="T0" fmla="*/ 1917 w 2194"/>
                <a:gd name="T1" fmla="*/ 144 h 1686"/>
                <a:gd name="T2" fmla="*/ 1877 w 2194"/>
                <a:gd name="T3" fmla="*/ 170 h 1686"/>
                <a:gd name="T4" fmla="*/ 785 w 2194"/>
                <a:gd name="T5" fmla="*/ 1257 h 1686"/>
                <a:gd name="T6" fmla="*/ 751 w 2194"/>
                <a:gd name="T7" fmla="*/ 1265 h 1686"/>
                <a:gd name="T8" fmla="*/ 718 w 2194"/>
                <a:gd name="T9" fmla="*/ 1257 h 1686"/>
                <a:gd name="T10" fmla="*/ 317 w 2194"/>
                <a:gd name="T11" fmla="*/ 859 h 1686"/>
                <a:gd name="T12" fmla="*/ 282 w 2194"/>
                <a:gd name="T13" fmla="*/ 837 h 1686"/>
                <a:gd name="T14" fmla="*/ 242 w 2194"/>
                <a:gd name="T15" fmla="*/ 829 h 1686"/>
                <a:gd name="T16" fmla="*/ 203 w 2194"/>
                <a:gd name="T17" fmla="*/ 837 h 1686"/>
                <a:gd name="T18" fmla="*/ 168 w 2194"/>
                <a:gd name="T19" fmla="*/ 859 h 1686"/>
                <a:gd name="T20" fmla="*/ 144 w 2194"/>
                <a:gd name="T21" fmla="*/ 899 h 1686"/>
                <a:gd name="T22" fmla="*/ 138 w 2194"/>
                <a:gd name="T23" fmla="*/ 945 h 1686"/>
                <a:gd name="T24" fmla="*/ 153 w 2194"/>
                <a:gd name="T25" fmla="*/ 989 h 1686"/>
                <a:gd name="T26" fmla="*/ 677 w 2194"/>
                <a:gd name="T27" fmla="*/ 1517 h 1686"/>
                <a:gd name="T28" fmla="*/ 711 w 2194"/>
                <a:gd name="T29" fmla="*/ 1539 h 1686"/>
                <a:gd name="T30" fmla="*/ 751 w 2194"/>
                <a:gd name="T31" fmla="*/ 1547 h 1686"/>
                <a:gd name="T32" fmla="*/ 792 w 2194"/>
                <a:gd name="T33" fmla="*/ 1539 h 1686"/>
                <a:gd name="T34" fmla="*/ 826 w 2194"/>
                <a:gd name="T35" fmla="*/ 1517 h 1686"/>
                <a:gd name="T36" fmla="*/ 2040 w 2194"/>
                <a:gd name="T37" fmla="*/ 298 h 1686"/>
                <a:gd name="T38" fmla="*/ 2055 w 2194"/>
                <a:gd name="T39" fmla="*/ 255 h 1686"/>
                <a:gd name="T40" fmla="*/ 2050 w 2194"/>
                <a:gd name="T41" fmla="*/ 209 h 1686"/>
                <a:gd name="T42" fmla="*/ 2024 w 2194"/>
                <a:gd name="T43" fmla="*/ 170 h 1686"/>
                <a:gd name="T44" fmla="*/ 1985 w 2194"/>
                <a:gd name="T45" fmla="*/ 144 h 1686"/>
                <a:gd name="T46" fmla="*/ 1939 w 2194"/>
                <a:gd name="T47" fmla="*/ 139 h 1686"/>
                <a:gd name="T48" fmla="*/ 1968 w 2194"/>
                <a:gd name="T49" fmla="*/ 0 h 1686"/>
                <a:gd name="T50" fmla="*/ 2035 w 2194"/>
                <a:gd name="T51" fmla="*/ 14 h 1686"/>
                <a:gd name="T52" fmla="*/ 2096 w 2194"/>
                <a:gd name="T53" fmla="*/ 47 h 1686"/>
                <a:gd name="T54" fmla="*/ 2147 w 2194"/>
                <a:gd name="T55" fmla="*/ 98 h 1686"/>
                <a:gd name="T56" fmla="*/ 2180 w 2194"/>
                <a:gd name="T57" fmla="*/ 159 h 1686"/>
                <a:gd name="T58" fmla="*/ 2194 w 2194"/>
                <a:gd name="T59" fmla="*/ 226 h 1686"/>
                <a:gd name="T60" fmla="*/ 2190 w 2194"/>
                <a:gd name="T61" fmla="*/ 294 h 1686"/>
                <a:gd name="T62" fmla="*/ 2165 w 2194"/>
                <a:gd name="T63" fmla="*/ 359 h 1686"/>
                <a:gd name="T64" fmla="*/ 2123 w 2194"/>
                <a:gd name="T65" fmla="*/ 416 h 1686"/>
                <a:gd name="T66" fmla="*/ 900 w 2194"/>
                <a:gd name="T67" fmla="*/ 1637 h 1686"/>
                <a:gd name="T68" fmla="*/ 845 w 2194"/>
                <a:gd name="T69" fmla="*/ 1668 h 1686"/>
                <a:gd name="T70" fmla="*/ 783 w 2194"/>
                <a:gd name="T71" fmla="*/ 1684 h 1686"/>
                <a:gd name="T72" fmla="*/ 720 w 2194"/>
                <a:gd name="T73" fmla="*/ 1684 h 1686"/>
                <a:gd name="T74" fmla="*/ 658 w 2194"/>
                <a:gd name="T75" fmla="*/ 1668 h 1686"/>
                <a:gd name="T76" fmla="*/ 603 w 2194"/>
                <a:gd name="T77" fmla="*/ 1637 h 1686"/>
                <a:gd name="T78" fmla="*/ 70 w 2194"/>
                <a:gd name="T79" fmla="*/ 1106 h 1686"/>
                <a:gd name="T80" fmla="*/ 27 w 2194"/>
                <a:gd name="T81" fmla="*/ 1049 h 1686"/>
                <a:gd name="T82" fmla="*/ 4 w 2194"/>
                <a:gd name="T83" fmla="*/ 984 h 1686"/>
                <a:gd name="T84" fmla="*/ 0 w 2194"/>
                <a:gd name="T85" fmla="*/ 916 h 1686"/>
                <a:gd name="T86" fmla="*/ 13 w 2194"/>
                <a:gd name="T87" fmla="*/ 850 h 1686"/>
                <a:gd name="T88" fmla="*/ 46 w 2194"/>
                <a:gd name="T89" fmla="*/ 788 h 1686"/>
                <a:gd name="T90" fmla="*/ 97 w 2194"/>
                <a:gd name="T91" fmla="*/ 737 h 1686"/>
                <a:gd name="T92" fmla="*/ 159 w 2194"/>
                <a:gd name="T93" fmla="*/ 704 h 1686"/>
                <a:gd name="T94" fmla="*/ 225 w 2194"/>
                <a:gd name="T95" fmla="*/ 690 h 1686"/>
                <a:gd name="T96" fmla="*/ 293 w 2194"/>
                <a:gd name="T97" fmla="*/ 695 h 1686"/>
                <a:gd name="T98" fmla="*/ 358 w 2194"/>
                <a:gd name="T99" fmla="*/ 718 h 1686"/>
                <a:gd name="T100" fmla="*/ 415 w 2194"/>
                <a:gd name="T101" fmla="*/ 760 h 1686"/>
                <a:gd name="T102" fmla="*/ 1778 w 2194"/>
                <a:gd name="T103" fmla="*/ 71 h 1686"/>
                <a:gd name="T104" fmla="*/ 1835 w 2194"/>
                <a:gd name="T105" fmla="*/ 29 h 1686"/>
                <a:gd name="T106" fmla="*/ 1900 w 2194"/>
                <a:gd name="T107" fmla="*/ 4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94" h="1686">
                  <a:moveTo>
                    <a:pt x="1939" y="139"/>
                  </a:moveTo>
                  <a:lnTo>
                    <a:pt x="1917" y="144"/>
                  </a:lnTo>
                  <a:lnTo>
                    <a:pt x="1896" y="155"/>
                  </a:lnTo>
                  <a:lnTo>
                    <a:pt x="1877" y="170"/>
                  </a:lnTo>
                  <a:lnTo>
                    <a:pt x="801" y="1245"/>
                  </a:lnTo>
                  <a:lnTo>
                    <a:pt x="785" y="1257"/>
                  </a:lnTo>
                  <a:lnTo>
                    <a:pt x="770" y="1263"/>
                  </a:lnTo>
                  <a:lnTo>
                    <a:pt x="751" y="1265"/>
                  </a:lnTo>
                  <a:lnTo>
                    <a:pt x="733" y="1263"/>
                  </a:lnTo>
                  <a:lnTo>
                    <a:pt x="718" y="1257"/>
                  </a:lnTo>
                  <a:lnTo>
                    <a:pt x="703" y="1245"/>
                  </a:lnTo>
                  <a:lnTo>
                    <a:pt x="317" y="859"/>
                  </a:lnTo>
                  <a:lnTo>
                    <a:pt x="300" y="846"/>
                  </a:lnTo>
                  <a:lnTo>
                    <a:pt x="282" y="837"/>
                  </a:lnTo>
                  <a:lnTo>
                    <a:pt x="263" y="830"/>
                  </a:lnTo>
                  <a:lnTo>
                    <a:pt x="242" y="829"/>
                  </a:lnTo>
                  <a:lnTo>
                    <a:pt x="222" y="830"/>
                  </a:lnTo>
                  <a:lnTo>
                    <a:pt x="203" y="837"/>
                  </a:lnTo>
                  <a:lnTo>
                    <a:pt x="185" y="846"/>
                  </a:lnTo>
                  <a:lnTo>
                    <a:pt x="168" y="859"/>
                  </a:lnTo>
                  <a:lnTo>
                    <a:pt x="153" y="878"/>
                  </a:lnTo>
                  <a:lnTo>
                    <a:pt x="144" y="899"/>
                  </a:lnTo>
                  <a:lnTo>
                    <a:pt x="138" y="922"/>
                  </a:lnTo>
                  <a:lnTo>
                    <a:pt x="138" y="945"/>
                  </a:lnTo>
                  <a:lnTo>
                    <a:pt x="144" y="967"/>
                  </a:lnTo>
                  <a:lnTo>
                    <a:pt x="153" y="989"/>
                  </a:lnTo>
                  <a:lnTo>
                    <a:pt x="168" y="1008"/>
                  </a:lnTo>
                  <a:lnTo>
                    <a:pt x="677" y="1517"/>
                  </a:lnTo>
                  <a:lnTo>
                    <a:pt x="693" y="1529"/>
                  </a:lnTo>
                  <a:lnTo>
                    <a:pt x="711" y="1539"/>
                  </a:lnTo>
                  <a:lnTo>
                    <a:pt x="731" y="1545"/>
                  </a:lnTo>
                  <a:lnTo>
                    <a:pt x="751" y="1547"/>
                  </a:lnTo>
                  <a:lnTo>
                    <a:pt x="772" y="1545"/>
                  </a:lnTo>
                  <a:lnTo>
                    <a:pt x="792" y="1539"/>
                  </a:lnTo>
                  <a:lnTo>
                    <a:pt x="810" y="1529"/>
                  </a:lnTo>
                  <a:lnTo>
                    <a:pt x="826" y="1517"/>
                  </a:lnTo>
                  <a:lnTo>
                    <a:pt x="2024" y="317"/>
                  </a:lnTo>
                  <a:lnTo>
                    <a:pt x="2040" y="298"/>
                  </a:lnTo>
                  <a:lnTo>
                    <a:pt x="2050" y="277"/>
                  </a:lnTo>
                  <a:lnTo>
                    <a:pt x="2055" y="255"/>
                  </a:lnTo>
                  <a:lnTo>
                    <a:pt x="2055" y="232"/>
                  </a:lnTo>
                  <a:lnTo>
                    <a:pt x="2050" y="209"/>
                  </a:lnTo>
                  <a:lnTo>
                    <a:pt x="2040" y="188"/>
                  </a:lnTo>
                  <a:lnTo>
                    <a:pt x="2024" y="170"/>
                  </a:lnTo>
                  <a:lnTo>
                    <a:pt x="2006" y="155"/>
                  </a:lnTo>
                  <a:lnTo>
                    <a:pt x="1985" y="144"/>
                  </a:lnTo>
                  <a:lnTo>
                    <a:pt x="1962" y="139"/>
                  </a:lnTo>
                  <a:lnTo>
                    <a:pt x="1939" y="139"/>
                  </a:lnTo>
                  <a:close/>
                  <a:moveTo>
                    <a:pt x="1934" y="0"/>
                  </a:moveTo>
                  <a:lnTo>
                    <a:pt x="1968" y="0"/>
                  </a:lnTo>
                  <a:lnTo>
                    <a:pt x="2002" y="4"/>
                  </a:lnTo>
                  <a:lnTo>
                    <a:pt x="2035" y="14"/>
                  </a:lnTo>
                  <a:lnTo>
                    <a:pt x="2067" y="29"/>
                  </a:lnTo>
                  <a:lnTo>
                    <a:pt x="2096" y="47"/>
                  </a:lnTo>
                  <a:lnTo>
                    <a:pt x="2123" y="71"/>
                  </a:lnTo>
                  <a:lnTo>
                    <a:pt x="2147" y="98"/>
                  </a:lnTo>
                  <a:lnTo>
                    <a:pt x="2165" y="128"/>
                  </a:lnTo>
                  <a:lnTo>
                    <a:pt x="2180" y="159"/>
                  </a:lnTo>
                  <a:lnTo>
                    <a:pt x="2190" y="192"/>
                  </a:lnTo>
                  <a:lnTo>
                    <a:pt x="2194" y="226"/>
                  </a:lnTo>
                  <a:lnTo>
                    <a:pt x="2194" y="260"/>
                  </a:lnTo>
                  <a:lnTo>
                    <a:pt x="2190" y="294"/>
                  </a:lnTo>
                  <a:lnTo>
                    <a:pt x="2180" y="327"/>
                  </a:lnTo>
                  <a:lnTo>
                    <a:pt x="2165" y="359"/>
                  </a:lnTo>
                  <a:lnTo>
                    <a:pt x="2147" y="388"/>
                  </a:lnTo>
                  <a:lnTo>
                    <a:pt x="2123" y="416"/>
                  </a:lnTo>
                  <a:lnTo>
                    <a:pt x="924" y="1615"/>
                  </a:lnTo>
                  <a:lnTo>
                    <a:pt x="900" y="1637"/>
                  </a:lnTo>
                  <a:lnTo>
                    <a:pt x="873" y="1655"/>
                  </a:lnTo>
                  <a:lnTo>
                    <a:pt x="845" y="1668"/>
                  </a:lnTo>
                  <a:lnTo>
                    <a:pt x="815" y="1678"/>
                  </a:lnTo>
                  <a:lnTo>
                    <a:pt x="783" y="1684"/>
                  </a:lnTo>
                  <a:lnTo>
                    <a:pt x="751" y="1686"/>
                  </a:lnTo>
                  <a:lnTo>
                    <a:pt x="720" y="1684"/>
                  </a:lnTo>
                  <a:lnTo>
                    <a:pt x="688" y="1678"/>
                  </a:lnTo>
                  <a:lnTo>
                    <a:pt x="658" y="1668"/>
                  </a:lnTo>
                  <a:lnTo>
                    <a:pt x="630" y="1655"/>
                  </a:lnTo>
                  <a:lnTo>
                    <a:pt x="603" y="1637"/>
                  </a:lnTo>
                  <a:lnTo>
                    <a:pt x="579" y="1615"/>
                  </a:lnTo>
                  <a:lnTo>
                    <a:pt x="70" y="1106"/>
                  </a:lnTo>
                  <a:lnTo>
                    <a:pt x="46" y="1079"/>
                  </a:lnTo>
                  <a:lnTo>
                    <a:pt x="27" y="1049"/>
                  </a:lnTo>
                  <a:lnTo>
                    <a:pt x="13" y="1017"/>
                  </a:lnTo>
                  <a:lnTo>
                    <a:pt x="4" y="984"/>
                  </a:lnTo>
                  <a:lnTo>
                    <a:pt x="0" y="950"/>
                  </a:lnTo>
                  <a:lnTo>
                    <a:pt x="0" y="916"/>
                  </a:lnTo>
                  <a:lnTo>
                    <a:pt x="4" y="882"/>
                  </a:lnTo>
                  <a:lnTo>
                    <a:pt x="13" y="850"/>
                  </a:lnTo>
                  <a:lnTo>
                    <a:pt x="27" y="818"/>
                  </a:lnTo>
                  <a:lnTo>
                    <a:pt x="46" y="788"/>
                  </a:lnTo>
                  <a:lnTo>
                    <a:pt x="70" y="760"/>
                  </a:lnTo>
                  <a:lnTo>
                    <a:pt x="97" y="737"/>
                  </a:lnTo>
                  <a:lnTo>
                    <a:pt x="127" y="718"/>
                  </a:lnTo>
                  <a:lnTo>
                    <a:pt x="159" y="704"/>
                  </a:lnTo>
                  <a:lnTo>
                    <a:pt x="191" y="695"/>
                  </a:lnTo>
                  <a:lnTo>
                    <a:pt x="225" y="690"/>
                  </a:lnTo>
                  <a:lnTo>
                    <a:pt x="259" y="690"/>
                  </a:lnTo>
                  <a:lnTo>
                    <a:pt x="293" y="695"/>
                  </a:lnTo>
                  <a:lnTo>
                    <a:pt x="326" y="704"/>
                  </a:lnTo>
                  <a:lnTo>
                    <a:pt x="358" y="718"/>
                  </a:lnTo>
                  <a:lnTo>
                    <a:pt x="388" y="737"/>
                  </a:lnTo>
                  <a:lnTo>
                    <a:pt x="415" y="760"/>
                  </a:lnTo>
                  <a:lnTo>
                    <a:pt x="751" y="1098"/>
                  </a:lnTo>
                  <a:lnTo>
                    <a:pt x="1778" y="71"/>
                  </a:lnTo>
                  <a:lnTo>
                    <a:pt x="1806" y="47"/>
                  </a:lnTo>
                  <a:lnTo>
                    <a:pt x="1835" y="29"/>
                  </a:lnTo>
                  <a:lnTo>
                    <a:pt x="1867" y="14"/>
                  </a:lnTo>
                  <a:lnTo>
                    <a:pt x="1900" y="4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" name="Freeform 554">
              <a:extLst>
                <a:ext uri="{FF2B5EF4-FFF2-40B4-BE49-F238E27FC236}">
                  <a16:creationId xmlns="" xmlns:a16="http://schemas.microsoft.com/office/drawing/2014/main" id="{F2256B27-D106-0A1C-4BCD-CB07CC701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25" y="5329238"/>
              <a:ext cx="242888" cy="193675"/>
            </a:xfrm>
            <a:custGeom>
              <a:avLst/>
              <a:gdLst>
                <a:gd name="T0" fmla="*/ 1480 w 1532"/>
                <a:gd name="T1" fmla="*/ 2 h 1220"/>
                <a:gd name="T2" fmla="*/ 1511 w 1532"/>
                <a:gd name="T3" fmla="*/ 19 h 1220"/>
                <a:gd name="T4" fmla="*/ 1529 w 1532"/>
                <a:gd name="T5" fmla="*/ 50 h 1220"/>
                <a:gd name="T6" fmla="*/ 1529 w 1532"/>
                <a:gd name="T7" fmla="*/ 86 h 1220"/>
                <a:gd name="T8" fmla="*/ 1473 w 1532"/>
                <a:gd name="T9" fmla="*/ 263 h 1220"/>
                <a:gd name="T10" fmla="*/ 1396 w 1532"/>
                <a:gd name="T11" fmla="*/ 429 h 1220"/>
                <a:gd name="T12" fmla="*/ 1301 w 1532"/>
                <a:gd name="T13" fmla="*/ 583 h 1220"/>
                <a:gd name="T14" fmla="*/ 1190 w 1532"/>
                <a:gd name="T15" fmla="*/ 722 h 1220"/>
                <a:gd name="T16" fmla="*/ 1063 w 1532"/>
                <a:gd name="T17" fmla="*/ 847 h 1220"/>
                <a:gd name="T18" fmla="*/ 923 w 1532"/>
                <a:gd name="T19" fmla="*/ 956 h 1220"/>
                <a:gd name="T20" fmla="*/ 770 w 1532"/>
                <a:gd name="T21" fmla="*/ 1048 h 1220"/>
                <a:gd name="T22" fmla="*/ 608 w 1532"/>
                <a:gd name="T23" fmla="*/ 1121 h 1220"/>
                <a:gd name="T24" fmla="*/ 435 w 1532"/>
                <a:gd name="T25" fmla="*/ 1176 h 1220"/>
                <a:gd name="T26" fmla="*/ 256 w 1532"/>
                <a:gd name="T27" fmla="*/ 1208 h 1220"/>
                <a:gd name="T28" fmla="*/ 70 w 1532"/>
                <a:gd name="T29" fmla="*/ 1220 h 1220"/>
                <a:gd name="T30" fmla="*/ 35 w 1532"/>
                <a:gd name="T31" fmla="*/ 1211 h 1220"/>
                <a:gd name="T32" fmla="*/ 10 w 1532"/>
                <a:gd name="T33" fmla="*/ 1185 h 1220"/>
                <a:gd name="T34" fmla="*/ 0 w 1532"/>
                <a:gd name="T35" fmla="*/ 1150 h 1220"/>
                <a:gd name="T36" fmla="*/ 10 w 1532"/>
                <a:gd name="T37" fmla="*/ 1115 h 1220"/>
                <a:gd name="T38" fmla="*/ 35 w 1532"/>
                <a:gd name="T39" fmla="*/ 1090 h 1220"/>
                <a:gd name="T40" fmla="*/ 70 w 1532"/>
                <a:gd name="T41" fmla="*/ 1080 h 1220"/>
                <a:gd name="T42" fmla="*/ 246 w 1532"/>
                <a:gd name="T43" fmla="*/ 1069 h 1220"/>
                <a:gd name="T44" fmla="*/ 417 w 1532"/>
                <a:gd name="T45" fmla="*/ 1037 h 1220"/>
                <a:gd name="T46" fmla="*/ 579 w 1532"/>
                <a:gd name="T47" fmla="*/ 982 h 1220"/>
                <a:gd name="T48" fmla="*/ 733 w 1532"/>
                <a:gd name="T49" fmla="*/ 909 h 1220"/>
                <a:gd name="T50" fmla="*/ 875 w 1532"/>
                <a:gd name="T51" fmla="*/ 819 h 1220"/>
                <a:gd name="T52" fmla="*/ 1005 w 1532"/>
                <a:gd name="T53" fmla="*/ 711 h 1220"/>
                <a:gd name="T54" fmla="*/ 1121 w 1532"/>
                <a:gd name="T55" fmla="*/ 588 h 1220"/>
                <a:gd name="T56" fmla="*/ 1222 w 1532"/>
                <a:gd name="T57" fmla="*/ 450 h 1220"/>
                <a:gd name="T58" fmla="*/ 1306 w 1532"/>
                <a:gd name="T59" fmla="*/ 299 h 1220"/>
                <a:gd name="T60" fmla="*/ 1369 w 1532"/>
                <a:gd name="T61" fmla="*/ 137 h 1220"/>
                <a:gd name="T62" fmla="*/ 1401 w 1532"/>
                <a:gd name="T63" fmla="*/ 35 h 1220"/>
                <a:gd name="T64" fmla="*/ 1427 w 1532"/>
                <a:gd name="T65" fmla="*/ 10 h 1220"/>
                <a:gd name="T66" fmla="*/ 1460 w 1532"/>
                <a:gd name="T67" fmla="*/ 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2" h="1220">
                  <a:moveTo>
                    <a:pt x="1460" y="0"/>
                  </a:moveTo>
                  <a:lnTo>
                    <a:pt x="1480" y="2"/>
                  </a:lnTo>
                  <a:lnTo>
                    <a:pt x="1497" y="9"/>
                  </a:lnTo>
                  <a:lnTo>
                    <a:pt x="1511" y="19"/>
                  </a:lnTo>
                  <a:lnTo>
                    <a:pt x="1522" y="34"/>
                  </a:lnTo>
                  <a:lnTo>
                    <a:pt x="1529" y="50"/>
                  </a:lnTo>
                  <a:lnTo>
                    <a:pt x="1532" y="68"/>
                  </a:lnTo>
                  <a:lnTo>
                    <a:pt x="1529" y="86"/>
                  </a:lnTo>
                  <a:lnTo>
                    <a:pt x="1504" y="176"/>
                  </a:lnTo>
                  <a:lnTo>
                    <a:pt x="1473" y="263"/>
                  </a:lnTo>
                  <a:lnTo>
                    <a:pt x="1437" y="348"/>
                  </a:lnTo>
                  <a:lnTo>
                    <a:pt x="1396" y="429"/>
                  </a:lnTo>
                  <a:lnTo>
                    <a:pt x="1351" y="507"/>
                  </a:lnTo>
                  <a:lnTo>
                    <a:pt x="1301" y="583"/>
                  </a:lnTo>
                  <a:lnTo>
                    <a:pt x="1247" y="654"/>
                  </a:lnTo>
                  <a:lnTo>
                    <a:pt x="1190" y="722"/>
                  </a:lnTo>
                  <a:lnTo>
                    <a:pt x="1128" y="786"/>
                  </a:lnTo>
                  <a:lnTo>
                    <a:pt x="1063" y="847"/>
                  </a:lnTo>
                  <a:lnTo>
                    <a:pt x="995" y="904"/>
                  </a:lnTo>
                  <a:lnTo>
                    <a:pt x="923" y="956"/>
                  </a:lnTo>
                  <a:lnTo>
                    <a:pt x="847" y="1004"/>
                  </a:lnTo>
                  <a:lnTo>
                    <a:pt x="770" y="1048"/>
                  </a:lnTo>
                  <a:lnTo>
                    <a:pt x="690" y="1087"/>
                  </a:lnTo>
                  <a:lnTo>
                    <a:pt x="608" y="1121"/>
                  </a:lnTo>
                  <a:lnTo>
                    <a:pt x="522" y="1151"/>
                  </a:lnTo>
                  <a:lnTo>
                    <a:pt x="435" y="1176"/>
                  </a:lnTo>
                  <a:lnTo>
                    <a:pt x="346" y="1195"/>
                  </a:lnTo>
                  <a:lnTo>
                    <a:pt x="256" y="1208"/>
                  </a:lnTo>
                  <a:lnTo>
                    <a:pt x="163" y="1217"/>
                  </a:lnTo>
                  <a:lnTo>
                    <a:pt x="70" y="1220"/>
                  </a:lnTo>
                  <a:lnTo>
                    <a:pt x="52" y="1218"/>
                  </a:lnTo>
                  <a:lnTo>
                    <a:pt x="35" y="1211"/>
                  </a:lnTo>
                  <a:lnTo>
                    <a:pt x="21" y="1200"/>
                  </a:lnTo>
                  <a:lnTo>
                    <a:pt x="10" y="1185"/>
                  </a:lnTo>
                  <a:lnTo>
                    <a:pt x="3" y="1169"/>
                  </a:lnTo>
                  <a:lnTo>
                    <a:pt x="0" y="1150"/>
                  </a:lnTo>
                  <a:lnTo>
                    <a:pt x="3" y="1132"/>
                  </a:lnTo>
                  <a:lnTo>
                    <a:pt x="10" y="1115"/>
                  </a:lnTo>
                  <a:lnTo>
                    <a:pt x="21" y="1101"/>
                  </a:lnTo>
                  <a:lnTo>
                    <a:pt x="35" y="1090"/>
                  </a:lnTo>
                  <a:lnTo>
                    <a:pt x="52" y="1083"/>
                  </a:lnTo>
                  <a:lnTo>
                    <a:pt x="70" y="1080"/>
                  </a:lnTo>
                  <a:lnTo>
                    <a:pt x="159" y="1078"/>
                  </a:lnTo>
                  <a:lnTo>
                    <a:pt x="246" y="1069"/>
                  </a:lnTo>
                  <a:lnTo>
                    <a:pt x="332" y="1056"/>
                  </a:lnTo>
                  <a:lnTo>
                    <a:pt x="417" y="1037"/>
                  </a:lnTo>
                  <a:lnTo>
                    <a:pt x="498" y="1012"/>
                  </a:lnTo>
                  <a:lnTo>
                    <a:pt x="579" y="982"/>
                  </a:lnTo>
                  <a:lnTo>
                    <a:pt x="658" y="949"/>
                  </a:lnTo>
                  <a:lnTo>
                    <a:pt x="733" y="909"/>
                  </a:lnTo>
                  <a:lnTo>
                    <a:pt x="805" y="867"/>
                  </a:lnTo>
                  <a:lnTo>
                    <a:pt x="875" y="819"/>
                  </a:lnTo>
                  <a:lnTo>
                    <a:pt x="942" y="767"/>
                  </a:lnTo>
                  <a:lnTo>
                    <a:pt x="1005" y="711"/>
                  </a:lnTo>
                  <a:lnTo>
                    <a:pt x="1065" y="652"/>
                  </a:lnTo>
                  <a:lnTo>
                    <a:pt x="1121" y="588"/>
                  </a:lnTo>
                  <a:lnTo>
                    <a:pt x="1174" y="521"/>
                  </a:lnTo>
                  <a:lnTo>
                    <a:pt x="1222" y="450"/>
                  </a:lnTo>
                  <a:lnTo>
                    <a:pt x="1266" y="377"/>
                  </a:lnTo>
                  <a:lnTo>
                    <a:pt x="1306" y="299"/>
                  </a:lnTo>
                  <a:lnTo>
                    <a:pt x="1340" y="220"/>
                  </a:lnTo>
                  <a:lnTo>
                    <a:pt x="1369" y="137"/>
                  </a:lnTo>
                  <a:lnTo>
                    <a:pt x="1395" y="52"/>
                  </a:lnTo>
                  <a:lnTo>
                    <a:pt x="1401" y="35"/>
                  </a:lnTo>
                  <a:lnTo>
                    <a:pt x="1413" y="21"/>
                  </a:lnTo>
                  <a:lnTo>
                    <a:pt x="1427" y="10"/>
                  </a:lnTo>
                  <a:lnTo>
                    <a:pt x="1442" y="2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" name="Freeform 555">
              <a:extLst>
                <a:ext uri="{FF2B5EF4-FFF2-40B4-BE49-F238E27FC236}">
                  <a16:creationId xmlns="" xmlns:a16="http://schemas.microsoft.com/office/drawing/2014/main" id="{A4B2E4EC-1EF4-972B-FF69-2CCBC5B08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9225" y="5272088"/>
              <a:ext cx="22225" cy="31750"/>
            </a:xfrm>
            <a:custGeom>
              <a:avLst/>
              <a:gdLst>
                <a:gd name="T0" fmla="*/ 71 w 141"/>
                <a:gd name="T1" fmla="*/ 0 h 203"/>
                <a:gd name="T2" fmla="*/ 90 w 141"/>
                <a:gd name="T3" fmla="*/ 3 h 203"/>
                <a:gd name="T4" fmla="*/ 106 w 141"/>
                <a:gd name="T5" fmla="*/ 10 h 203"/>
                <a:gd name="T6" fmla="*/ 121 w 141"/>
                <a:gd name="T7" fmla="*/ 21 h 203"/>
                <a:gd name="T8" fmla="*/ 132 w 141"/>
                <a:gd name="T9" fmla="*/ 35 h 203"/>
                <a:gd name="T10" fmla="*/ 139 w 141"/>
                <a:gd name="T11" fmla="*/ 52 h 203"/>
                <a:gd name="T12" fmla="*/ 141 w 141"/>
                <a:gd name="T13" fmla="*/ 70 h 203"/>
                <a:gd name="T14" fmla="*/ 140 w 141"/>
                <a:gd name="T15" fmla="*/ 136 h 203"/>
                <a:gd name="T16" fmla="*/ 137 w 141"/>
                <a:gd name="T17" fmla="*/ 154 h 203"/>
                <a:gd name="T18" fmla="*/ 129 w 141"/>
                <a:gd name="T19" fmla="*/ 170 h 203"/>
                <a:gd name="T20" fmla="*/ 118 w 141"/>
                <a:gd name="T21" fmla="*/ 183 h 203"/>
                <a:gd name="T22" fmla="*/ 104 w 141"/>
                <a:gd name="T23" fmla="*/ 193 h 203"/>
                <a:gd name="T24" fmla="*/ 88 w 141"/>
                <a:gd name="T25" fmla="*/ 200 h 203"/>
                <a:gd name="T26" fmla="*/ 70 w 141"/>
                <a:gd name="T27" fmla="*/ 203 h 203"/>
                <a:gd name="T28" fmla="*/ 67 w 141"/>
                <a:gd name="T29" fmla="*/ 203 h 203"/>
                <a:gd name="T30" fmla="*/ 49 w 141"/>
                <a:gd name="T31" fmla="*/ 199 h 203"/>
                <a:gd name="T32" fmla="*/ 32 w 141"/>
                <a:gd name="T33" fmla="*/ 191 h 203"/>
                <a:gd name="T34" fmla="*/ 18 w 141"/>
                <a:gd name="T35" fmla="*/ 180 h 203"/>
                <a:gd name="T36" fmla="*/ 8 w 141"/>
                <a:gd name="T37" fmla="*/ 165 h 203"/>
                <a:gd name="T38" fmla="*/ 2 w 141"/>
                <a:gd name="T39" fmla="*/ 148 h 203"/>
                <a:gd name="T40" fmla="*/ 0 w 141"/>
                <a:gd name="T41" fmla="*/ 129 h 203"/>
                <a:gd name="T42" fmla="*/ 1 w 141"/>
                <a:gd name="T43" fmla="*/ 70 h 203"/>
                <a:gd name="T44" fmla="*/ 4 w 141"/>
                <a:gd name="T45" fmla="*/ 52 h 203"/>
                <a:gd name="T46" fmla="*/ 11 w 141"/>
                <a:gd name="T47" fmla="*/ 35 h 203"/>
                <a:gd name="T48" fmla="*/ 22 w 141"/>
                <a:gd name="T49" fmla="*/ 21 h 203"/>
                <a:gd name="T50" fmla="*/ 36 w 141"/>
                <a:gd name="T51" fmla="*/ 10 h 203"/>
                <a:gd name="T52" fmla="*/ 53 w 141"/>
                <a:gd name="T53" fmla="*/ 3 h 203"/>
                <a:gd name="T54" fmla="*/ 71 w 141"/>
                <a:gd name="T5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1" h="203">
                  <a:moveTo>
                    <a:pt x="71" y="0"/>
                  </a:moveTo>
                  <a:lnTo>
                    <a:pt x="90" y="3"/>
                  </a:lnTo>
                  <a:lnTo>
                    <a:pt x="106" y="10"/>
                  </a:lnTo>
                  <a:lnTo>
                    <a:pt x="121" y="21"/>
                  </a:lnTo>
                  <a:lnTo>
                    <a:pt x="132" y="35"/>
                  </a:lnTo>
                  <a:lnTo>
                    <a:pt x="139" y="52"/>
                  </a:lnTo>
                  <a:lnTo>
                    <a:pt x="141" y="70"/>
                  </a:lnTo>
                  <a:lnTo>
                    <a:pt x="140" y="136"/>
                  </a:lnTo>
                  <a:lnTo>
                    <a:pt x="137" y="154"/>
                  </a:lnTo>
                  <a:lnTo>
                    <a:pt x="129" y="170"/>
                  </a:lnTo>
                  <a:lnTo>
                    <a:pt x="118" y="183"/>
                  </a:lnTo>
                  <a:lnTo>
                    <a:pt x="104" y="193"/>
                  </a:lnTo>
                  <a:lnTo>
                    <a:pt x="88" y="200"/>
                  </a:lnTo>
                  <a:lnTo>
                    <a:pt x="70" y="203"/>
                  </a:lnTo>
                  <a:lnTo>
                    <a:pt x="67" y="203"/>
                  </a:lnTo>
                  <a:lnTo>
                    <a:pt x="49" y="199"/>
                  </a:lnTo>
                  <a:lnTo>
                    <a:pt x="32" y="191"/>
                  </a:lnTo>
                  <a:lnTo>
                    <a:pt x="18" y="180"/>
                  </a:lnTo>
                  <a:lnTo>
                    <a:pt x="8" y="165"/>
                  </a:lnTo>
                  <a:lnTo>
                    <a:pt x="2" y="148"/>
                  </a:lnTo>
                  <a:lnTo>
                    <a:pt x="0" y="129"/>
                  </a:lnTo>
                  <a:lnTo>
                    <a:pt x="1" y="70"/>
                  </a:lnTo>
                  <a:lnTo>
                    <a:pt x="4" y="52"/>
                  </a:lnTo>
                  <a:lnTo>
                    <a:pt x="11" y="35"/>
                  </a:lnTo>
                  <a:lnTo>
                    <a:pt x="22" y="21"/>
                  </a:lnTo>
                  <a:lnTo>
                    <a:pt x="36" y="10"/>
                  </a:lnTo>
                  <a:lnTo>
                    <a:pt x="53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Рукописный ввод 46">
                <a:extLst>
                  <a:ext uri="{FF2B5EF4-FFF2-40B4-BE49-F238E27FC236}">
                    <a16:creationId xmlns="" xmlns:a16="http://schemas.microsoft.com/office/drawing/2014/main" id="{D026920B-1F9D-CD0C-C580-AEEC3BCCB246}"/>
                  </a:ext>
                </a:extLst>
              </p14:cNvPr>
              <p14:cNvContentPartPr/>
              <p14:nvPr/>
            </p14:nvContentPartPr>
            <p14:xfrm>
              <a:off x="-2023380" y="582930"/>
              <a:ext cx="360" cy="360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D026920B-1F9D-CD0C-C580-AEEC3BCCB2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032380" y="57393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Заголовок 2">
            <a:extLst>
              <a:ext uri="{FF2B5EF4-FFF2-40B4-BE49-F238E27FC236}">
                <a16:creationId xmlns="" xmlns:a16="http://schemas.microsoft.com/office/drawing/2014/main" id="{8CB5A2A1-0232-4E8D-4F75-0CC4E9C0FA93}"/>
              </a:ext>
            </a:extLst>
          </p:cNvPr>
          <p:cNvSpPr txBox="1">
            <a:spLocks/>
          </p:cNvSpPr>
          <p:nvPr/>
        </p:nvSpPr>
        <p:spPr>
          <a:xfrm>
            <a:off x="399930" y="369158"/>
            <a:ext cx="1099200" cy="94000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r>
              <a:rPr lang="ro-MD" sz="4000" kern="0" dirty="0" smtClean="0">
                <a:solidFill>
                  <a:schemeClr val="bg1"/>
                </a:solidFill>
              </a:rPr>
              <a:t>05</a:t>
            </a:r>
            <a:endParaRPr lang="ru-RU" sz="4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8"/>
          <p:cNvSpPr txBox="1">
            <a:spLocks noGrp="1"/>
          </p:cNvSpPr>
          <p:nvPr>
            <p:ph type="title"/>
          </p:nvPr>
        </p:nvSpPr>
        <p:spPr>
          <a:xfrm>
            <a:off x="769610" y="491030"/>
            <a:ext cx="10281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o-MD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Măsuri de siguranță</a:t>
            </a:r>
            <a:endParaRPr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4" name="Google Shape;834;p58"/>
          <p:cNvSpPr txBox="1">
            <a:spLocks noGrp="1"/>
          </p:cNvSpPr>
          <p:nvPr>
            <p:ph type="subTitle" idx="1"/>
          </p:nvPr>
        </p:nvSpPr>
        <p:spPr>
          <a:xfrm>
            <a:off x="560070" y="1254630"/>
            <a:ext cx="10490740" cy="51123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9700" indent="0">
              <a:buNone/>
            </a:pP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b="1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</a:t>
            </a:r>
            <a:r>
              <a:rPr lang="ro-MD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medicamentele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aspect 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asem</a:t>
            </a:r>
            <a:r>
              <a:rPr lang="ro-MD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o-MD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toare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Identificarea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sigur</a:t>
            </a:r>
            <a:r>
              <a:rPr lang="ro-MD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</a:t>
            </a:r>
            <a:r>
              <a:rPr lang="ro-MD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ilor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40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Comunicarea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 smtClean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adecvat</a:t>
            </a:r>
            <a:r>
              <a:rPr lang="ro-RO" sz="2400" i="0" dirty="0" smtClean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i="0" dirty="0" smtClean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timpul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transferului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pacientului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ntre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diferite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secții, departamente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</a:t>
            </a:r>
            <a:r>
              <a:rPr lang="ro-MD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ii;</a:t>
            </a:r>
            <a:endParaRPr lang="ru-RU" sz="240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Realizarea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procedurii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corecte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pacientului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corect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metoda de administrare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corect</a:t>
            </a:r>
            <a:r>
              <a:rPr lang="ro-MD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40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Controlul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medicamentelor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risc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nalt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40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Evitarea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erorilor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conexiune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cateterelor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tuburilor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40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Utilizarea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unica a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dispozitivelor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400" i="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Imbunatatirea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igienei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ro-MD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inilor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prevenirea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iilor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asociate</a:t>
            </a:r>
            <a:r>
              <a:rPr lang="en-US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MD" sz="240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actului medical</a:t>
            </a:r>
            <a:r>
              <a:rPr lang="ro-MD" sz="2400" dirty="0">
                <a:solidFill>
                  <a:srgbClr val="44444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8"/>
          <p:cNvSpPr txBox="1">
            <a:spLocks noGrp="1"/>
          </p:cNvSpPr>
          <p:nvPr>
            <p:ph type="title"/>
          </p:nvPr>
        </p:nvSpPr>
        <p:spPr>
          <a:xfrm>
            <a:off x="388620" y="299390"/>
            <a:ext cx="10281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o-MD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Educația pacienților  </a:t>
            </a:r>
            <a:endParaRPr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C57D3DFD-B662-8FB0-D9A0-A46A79122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772187"/>
              </p:ext>
            </p:extLst>
          </p:nvPr>
        </p:nvGraphicFramePr>
        <p:xfrm>
          <a:off x="388620" y="1062990"/>
          <a:ext cx="11327130" cy="528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38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8"/>
          <p:cNvSpPr txBox="1">
            <a:spLocks noGrp="1"/>
          </p:cNvSpPr>
          <p:nvPr>
            <p:ph type="title"/>
          </p:nvPr>
        </p:nvSpPr>
        <p:spPr>
          <a:xfrm>
            <a:off x="769610" y="491030"/>
            <a:ext cx="1103758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-IT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Monitorizarea </a:t>
            </a:r>
            <a:r>
              <a:rPr lang="ro-MD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it-IT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raportarea erorilor de medicatie</a:t>
            </a:r>
            <a:r>
              <a:rPr lang="ro-MD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59056393-1257-3938-6F23-7C72CF52A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460803"/>
              </p:ext>
            </p:extLst>
          </p:nvPr>
        </p:nvGraphicFramePr>
        <p:xfrm>
          <a:off x="560070" y="1254630"/>
          <a:ext cx="10490740" cy="5112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74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8"/>
          <p:cNvSpPr txBox="1">
            <a:spLocks noGrp="1"/>
          </p:cNvSpPr>
          <p:nvPr>
            <p:ph type="title"/>
          </p:nvPr>
        </p:nvSpPr>
        <p:spPr>
          <a:xfrm>
            <a:off x="769610" y="491030"/>
            <a:ext cx="1103758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o-RO" sz="4000" b="1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Concluzii</a:t>
            </a:r>
            <a:endParaRPr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18052024"/>
              </p:ext>
            </p:extLst>
          </p:nvPr>
        </p:nvGraphicFramePr>
        <p:xfrm>
          <a:off x="769610" y="1343650"/>
          <a:ext cx="10126980" cy="481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01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8"/>
          <p:cNvSpPr txBox="1">
            <a:spLocks noGrp="1"/>
          </p:cNvSpPr>
          <p:nvPr>
            <p:ph type="title"/>
          </p:nvPr>
        </p:nvSpPr>
        <p:spPr>
          <a:xfrm>
            <a:off x="2472680" y="1588310"/>
            <a:ext cx="648844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o-MD" sz="4000" b="1" dirty="0" smtClean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Mulțumesc pentru atenție! </a:t>
            </a:r>
            <a:endParaRPr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>
            <a:spLocks noGrp="1"/>
          </p:cNvSpPr>
          <p:nvPr>
            <p:ph type="title"/>
          </p:nvPr>
        </p:nvSpPr>
        <p:spPr>
          <a:xfrm>
            <a:off x="2252069" y="620200"/>
            <a:ext cx="8948066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Definirea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erorilor</a:t>
            </a:r>
            <a:r>
              <a:rPr lang="en-US" sz="4000" b="1" dirty="0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>
                <a:solidFill>
                  <a:srgbClr val="9933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medicatie</a:t>
            </a:r>
            <a:endParaRPr lang="en-US"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0" name="Google Shape;330;p36"/>
          <p:cNvSpPr txBox="1">
            <a:spLocks noGrp="1"/>
          </p:cNvSpPr>
          <p:nvPr>
            <p:ph type="subTitle" idx="1"/>
          </p:nvPr>
        </p:nvSpPr>
        <p:spPr>
          <a:xfrm>
            <a:off x="1277838" y="1949852"/>
            <a:ext cx="9527814" cy="23173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dirty="0"/>
              <a:t>    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Eroarea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medicație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greșeală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neintenționată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făcută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prescrierea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eliberarea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depozitarea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prepararea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administrarea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tratamentului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medicamentos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care produce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potențialul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 produce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efecte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negative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asupra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pacientului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31" name="Google Shape;331;p36"/>
          <p:cNvSpPr txBox="1">
            <a:spLocks noGrp="1"/>
          </p:cNvSpPr>
          <p:nvPr>
            <p:ph type="title" idx="2"/>
          </p:nvPr>
        </p:nvSpPr>
        <p:spPr>
          <a:xfrm>
            <a:off x="960000" y="711400"/>
            <a:ext cx="1099200" cy="940000"/>
          </a:xfrm>
          <a:prstGeom prst="rect">
            <a:avLst/>
          </a:prstGeom>
          <a:solidFill>
            <a:srgbClr val="993366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F40C39-90C9-4136-261D-C67FC2A9C558}"/>
              </a:ext>
            </a:extLst>
          </p:cNvPr>
          <p:cNvSpPr txBox="1"/>
          <p:nvPr/>
        </p:nvSpPr>
        <p:spPr>
          <a:xfrm>
            <a:off x="1951703" y="878955"/>
            <a:ext cx="66613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Scopul studierii erorilor</a:t>
            </a:r>
            <a:endParaRPr lang="ru-RU" sz="4000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031306A3-892F-08FC-6BDF-71D36E08D095}"/>
              </a:ext>
            </a:extLst>
          </p:cNvPr>
          <p:cNvSpPr txBox="1">
            <a:spLocks/>
          </p:cNvSpPr>
          <p:nvPr/>
        </p:nvSpPr>
        <p:spPr>
          <a:xfrm>
            <a:off x="1525075" y="2040665"/>
            <a:ext cx="5426332" cy="203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867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pPr marL="0" indent="0"/>
            <a:r>
              <a:rPr lang="ru-RU" b="1" kern="0" dirty="0"/>
              <a:t> </a:t>
            </a:r>
          </a:p>
          <a:p>
            <a:pPr marL="0" indent="0"/>
            <a:r>
              <a:rPr lang="ro-RO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</a:t>
            </a:r>
            <a:r>
              <a:rPr lang="en-US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 nu </a:t>
            </a:r>
            <a:r>
              <a:rPr lang="en-US" sz="24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evidenția</a:t>
            </a:r>
            <a:r>
              <a:rPr lang="en-US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vina </a:t>
            </a:r>
            <a:r>
              <a:rPr lang="en-US" sz="24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personalului</a:t>
            </a:r>
            <a:r>
              <a:rPr lang="en-US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medical </a:t>
            </a:r>
            <a:r>
              <a:rPr lang="en-US" sz="24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a-</a:t>
            </a:r>
            <a:r>
              <a:rPr lang="en-US" sz="24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pedepsi</a:t>
            </a:r>
            <a:r>
              <a:rPr lang="en-US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ci de </a:t>
            </a:r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b="1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arăta</a:t>
            </a:r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b="1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preveni</a:t>
            </a:r>
            <a:r>
              <a:rPr lang="en-US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repetarea</a:t>
            </a:r>
            <a:r>
              <a:rPr lang="en-US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acestora</a:t>
            </a:r>
            <a:endParaRPr lang="ru-RU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65E6F32-1E78-36FC-E84C-898C15EC8EE7}"/>
              </a:ext>
            </a:extLst>
          </p:cNvPr>
          <p:cNvSpPr/>
          <p:nvPr/>
        </p:nvSpPr>
        <p:spPr>
          <a:xfrm>
            <a:off x="1241858" y="2292751"/>
            <a:ext cx="5709549" cy="1528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4A60862-9B8B-C9DD-B49B-44EF77393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35" y="1857203"/>
            <a:ext cx="2189249" cy="209826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E93699F-B801-AEA0-F534-7ED387C9C328}"/>
              </a:ext>
            </a:extLst>
          </p:cNvPr>
          <p:cNvSpPr/>
          <p:nvPr/>
        </p:nvSpPr>
        <p:spPr>
          <a:xfrm>
            <a:off x="7860374" y="4659397"/>
            <a:ext cx="27486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Monotype Corsiva" panose="03010101010201010101" pitchFamily="66" charset="0"/>
              </a:rPr>
              <a:t>În</a:t>
            </a:r>
            <a:r>
              <a:rPr lang="en-US" sz="2800" dirty="0"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latin typeface="Monotype Corsiva" panose="03010101010201010101" pitchFamily="66" charset="0"/>
              </a:rPr>
              <a:t>primul</a:t>
            </a:r>
            <a:r>
              <a:rPr lang="en-US" sz="2800" dirty="0"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latin typeface="Monotype Corsiva" panose="03010101010201010101" pitchFamily="66" charset="0"/>
              </a:rPr>
              <a:t>rând</a:t>
            </a:r>
            <a:r>
              <a:rPr lang="en-US" sz="2800" dirty="0"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latin typeface="Monotype Corsiva" panose="03010101010201010101" pitchFamily="66" charset="0"/>
              </a:rPr>
              <a:t>să</a:t>
            </a:r>
            <a:r>
              <a:rPr lang="en-US" sz="2800" dirty="0">
                <a:latin typeface="Monotype Corsiva" panose="03010101010201010101" pitchFamily="66" charset="0"/>
              </a:rPr>
              <a:t> nu </a:t>
            </a:r>
            <a:r>
              <a:rPr lang="en-US" sz="2800" dirty="0" err="1">
                <a:latin typeface="Monotype Corsiva" panose="03010101010201010101" pitchFamily="66" charset="0"/>
              </a:rPr>
              <a:t>faci</a:t>
            </a:r>
            <a:r>
              <a:rPr lang="en-US" sz="2800" dirty="0">
                <a:latin typeface="Monotype Corsiva" panose="03010101010201010101" pitchFamily="66" charset="0"/>
              </a:rPr>
              <a:t> </a:t>
            </a:r>
            <a:r>
              <a:rPr lang="en-US" sz="2800" dirty="0" err="1">
                <a:latin typeface="Monotype Corsiva" panose="03010101010201010101" pitchFamily="66" charset="0"/>
              </a:rPr>
              <a:t>rău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5A2D2D0A-AEAC-E2E7-122C-D79C7126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52" y="774039"/>
            <a:ext cx="3498558" cy="729343"/>
          </a:xfrm>
        </p:spPr>
        <p:txBody>
          <a:bodyPr/>
          <a:lstStyle/>
          <a:p>
            <a:pPr algn="r"/>
            <a:r>
              <a:rPr lang="ro-MD" sz="40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Erori medicale</a:t>
            </a:r>
            <a:endParaRPr lang="ru-RU" sz="4000" b="1" dirty="0">
              <a:solidFill>
                <a:srgbClr val="99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334794C1-5231-802B-C20C-EE0B475FD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620289"/>
              </p:ext>
            </p:extLst>
          </p:nvPr>
        </p:nvGraphicFramePr>
        <p:xfrm>
          <a:off x="1403032" y="1781026"/>
          <a:ext cx="9066847" cy="370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53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">
            <a:extLst>
              <a:ext uri="{FF2B5EF4-FFF2-40B4-BE49-F238E27FC236}">
                <a16:creationId xmlns="" xmlns:a16="http://schemas.microsoft.com/office/drawing/2014/main" id="{69755986-6D66-56FD-4E83-B3762B2F9CA1}"/>
              </a:ext>
            </a:extLst>
          </p:cNvPr>
          <p:cNvSpPr/>
          <p:nvPr/>
        </p:nvSpPr>
        <p:spPr>
          <a:xfrm>
            <a:off x="2703885" y="1971840"/>
            <a:ext cx="8219752" cy="1207940"/>
          </a:xfrm>
          <a:prstGeom prst="roundRect">
            <a:avLst/>
          </a:prstGeom>
          <a:solidFill>
            <a:srgbClr val="F9E1E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Medicaţia</a:t>
            </a:r>
            <a:r>
              <a:rPr lang="en-US" sz="28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28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cea</a:t>
            </a:r>
            <a:r>
              <a:rPr lang="en-US" sz="28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8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frecventă</a:t>
            </a:r>
            <a:r>
              <a:rPr lang="en-US" sz="28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formă</a:t>
            </a:r>
            <a:r>
              <a:rPr lang="en-US" sz="28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</a:t>
            </a:r>
            <a:r>
              <a:rPr lang="ro-MD" sz="28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intervenţie</a:t>
            </a:r>
            <a:r>
              <a:rPr lang="en-US" sz="28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8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cadrul</a:t>
            </a:r>
            <a:r>
              <a:rPr lang="en-US" sz="28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sistemului</a:t>
            </a:r>
            <a:r>
              <a:rPr lang="en-US" sz="28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îngrijire</a:t>
            </a:r>
            <a:r>
              <a:rPr lang="en-US" sz="28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8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sănătăţii</a:t>
            </a:r>
            <a:endParaRPr lang="ro-MD" sz="280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кругленный прямоугольник 7">
            <a:extLst>
              <a:ext uri="{FF2B5EF4-FFF2-40B4-BE49-F238E27FC236}">
                <a16:creationId xmlns="" xmlns:a16="http://schemas.microsoft.com/office/drawing/2014/main" id="{718F7369-4405-3C12-5C1C-B50A47CEB544}"/>
              </a:ext>
            </a:extLst>
          </p:cNvPr>
          <p:cNvSpPr/>
          <p:nvPr/>
        </p:nvSpPr>
        <p:spPr>
          <a:xfrm>
            <a:off x="2703885" y="3840452"/>
            <a:ext cx="8219753" cy="1400142"/>
          </a:xfrm>
          <a:prstGeom prst="roundRect">
            <a:avLst/>
          </a:prstGeom>
          <a:solidFill>
            <a:srgbClr val="F9E1E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D" sz="28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Siguranța medicamentelor se referă la utilizarea medicamentelor într-un mod care să </a:t>
            </a:r>
            <a:r>
              <a:rPr lang="ro-MD" sz="28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maximizeze beneficiile și să minimizeze riscurile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5A2D2D0A-AEAC-E2E7-122C-D79C7126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52" y="774039"/>
            <a:ext cx="2808514" cy="729343"/>
          </a:xfrm>
        </p:spPr>
        <p:txBody>
          <a:bodyPr/>
          <a:lstStyle/>
          <a:p>
            <a:pPr algn="r"/>
            <a:r>
              <a:rPr lang="ro-MD" sz="40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Medicație</a:t>
            </a:r>
            <a:endParaRPr lang="ru-RU" sz="4000" b="1" dirty="0">
              <a:solidFill>
                <a:srgbClr val="99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6"/>
          <p:cNvSpPr txBox="1">
            <a:spLocks noGrp="1"/>
          </p:cNvSpPr>
          <p:nvPr>
            <p:ph type="title"/>
          </p:nvPr>
        </p:nvSpPr>
        <p:spPr>
          <a:xfrm>
            <a:off x="861678" y="47446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o-MD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Tipuri de erori de medicație</a:t>
            </a:r>
            <a:endParaRPr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53864E9-833D-B08B-2E8F-EFB3E38C8BD5}"/>
              </a:ext>
            </a:extLst>
          </p:cNvPr>
          <p:cNvSpPr txBox="1"/>
          <p:nvPr/>
        </p:nvSpPr>
        <p:spPr>
          <a:xfrm>
            <a:off x="5098094" y="2033333"/>
            <a:ext cx="61339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Erorile</a:t>
            </a:r>
            <a:r>
              <a:rPr lang="en-US" sz="2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medicamentoase</a:t>
            </a:r>
            <a:r>
              <a:rPr lang="en-US" sz="2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 </a:t>
            </a:r>
            <a:r>
              <a:rPr lang="en-US" sz="28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apărea</a:t>
            </a:r>
            <a:r>
              <a:rPr lang="en-US" sz="2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diverse </a:t>
            </a:r>
            <a:r>
              <a:rPr lang="en-US" sz="28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etape</a:t>
            </a:r>
            <a:r>
              <a:rPr lang="en-US" sz="2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ale </a:t>
            </a:r>
            <a:r>
              <a:rPr lang="en-US" sz="28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îngrijirii</a:t>
            </a:r>
            <a:r>
              <a:rPr lang="en-US" sz="2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pacientului</a:t>
            </a:r>
            <a:r>
              <a:rPr lang="en-US" sz="2800" b="0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en-US" sz="2800" b="1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prescriere</a:t>
            </a:r>
            <a:r>
              <a:rPr lang="en-US" sz="2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până</a:t>
            </a:r>
            <a:r>
              <a:rPr lang="en-US" sz="2800" b="1" i="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ro-RO" sz="2800" b="1" i="0" dirty="0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monitorizare</a:t>
            </a:r>
            <a:r>
              <a:rPr lang="ro-MD" sz="2800" b="1" i="0" dirty="0" smtClean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24B3BA1F-668B-06C2-2045-385739946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021" y="1376888"/>
            <a:ext cx="1439753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Prescriere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="" xmlns:a16="http://schemas.microsoft.com/office/drawing/2014/main" id="{897358FC-342B-1DBE-32A4-94C2A72E5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077" y="1655065"/>
            <a:ext cx="4635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/>
            </a:r>
            <a:b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="" xmlns:a16="http://schemas.microsoft.com/office/drawing/2014/main" id="{F282A4D1-737D-9692-7A94-E75AD4557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515" y="2033333"/>
            <a:ext cx="1994673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Documentare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3015EF39-40E9-6EDB-B9CC-B6D3E1F04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958" y="2851128"/>
            <a:ext cx="1565878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Transcriere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="" xmlns:a16="http://schemas.microsoft.com/office/drawing/2014/main" id="{99324F6D-B1E2-28FF-150D-B81245EC9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077" y="3463760"/>
            <a:ext cx="4635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/>
            </a:r>
            <a:b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="" xmlns:a16="http://schemas.microsoft.com/office/drawing/2014/main" id="{D75BBA16-C9D7-F580-3424-A088703D2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545" y="3563919"/>
            <a:ext cx="1493229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Distribuire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="" xmlns:a16="http://schemas.microsoft.com/office/drawing/2014/main" id="{4485064E-80A8-C57D-ED0D-C8595121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322" y="4292806"/>
            <a:ext cx="1797928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Administrare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="" xmlns:a16="http://schemas.microsoft.com/office/drawing/2014/main" id="{3BFFA8D2-0136-E286-5AF6-935261227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086" y="5118510"/>
            <a:ext cx="1802738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Monitorizare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F435F921-0593-CBAE-7ED0-36C169F1E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826" y="5075815"/>
            <a:ext cx="3543174" cy="744315"/>
          </a:xfrm>
          <a:prstGeom prst="rect">
            <a:avLst/>
          </a:prstGeom>
        </p:spPr>
      </p:pic>
      <p:sp>
        <p:nvSpPr>
          <p:cNvPr id="39" name="Google Shape;9125;p74">
            <a:extLst>
              <a:ext uri="{FF2B5EF4-FFF2-40B4-BE49-F238E27FC236}">
                <a16:creationId xmlns="" xmlns:a16="http://schemas.microsoft.com/office/drawing/2014/main" id="{B605FF81-EE6F-4B5F-FD60-0C2942B48224}"/>
              </a:ext>
            </a:extLst>
          </p:cNvPr>
          <p:cNvSpPr/>
          <p:nvPr/>
        </p:nvSpPr>
        <p:spPr>
          <a:xfrm>
            <a:off x="3644827" y="1384155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1" name="Google Shape;9085;p74">
            <a:extLst>
              <a:ext uri="{FF2B5EF4-FFF2-40B4-BE49-F238E27FC236}">
                <a16:creationId xmlns="" xmlns:a16="http://schemas.microsoft.com/office/drawing/2014/main" id="{38A48473-CFCB-A9A1-310C-4C46D303A76A}"/>
              </a:ext>
            </a:extLst>
          </p:cNvPr>
          <p:cNvSpPr/>
          <p:nvPr/>
        </p:nvSpPr>
        <p:spPr>
          <a:xfrm>
            <a:off x="3615720" y="2170251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2" name="Google Shape;9396;p75">
            <a:extLst>
              <a:ext uri="{FF2B5EF4-FFF2-40B4-BE49-F238E27FC236}">
                <a16:creationId xmlns="" xmlns:a16="http://schemas.microsoft.com/office/drawing/2014/main" id="{428849E3-9D8D-FB1C-587D-0BB8ED44C3D9}"/>
              </a:ext>
            </a:extLst>
          </p:cNvPr>
          <p:cNvSpPr/>
          <p:nvPr/>
        </p:nvSpPr>
        <p:spPr>
          <a:xfrm>
            <a:off x="3606860" y="4409993"/>
            <a:ext cx="357903" cy="353897"/>
          </a:xfrm>
          <a:custGeom>
            <a:avLst/>
            <a:gdLst/>
            <a:ahLst/>
            <a:cxnLst/>
            <a:rect l="l" t="t" r="r" b="b"/>
            <a:pathLst>
              <a:path w="11973" h="11839" extrusionOk="0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8923;p74">
            <a:extLst>
              <a:ext uri="{FF2B5EF4-FFF2-40B4-BE49-F238E27FC236}">
                <a16:creationId xmlns="" xmlns:a16="http://schemas.microsoft.com/office/drawing/2014/main" id="{FF23AB7F-339D-147D-BEBC-AF01ABBDFB43}"/>
              </a:ext>
            </a:extLst>
          </p:cNvPr>
          <p:cNvGrpSpPr/>
          <p:nvPr/>
        </p:nvGrpSpPr>
        <p:grpSpPr>
          <a:xfrm>
            <a:off x="3669550" y="5308437"/>
            <a:ext cx="341488" cy="179405"/>
            <a:chOff x="2080675" y="352325"/>
            <a:chExt cx="485000" cy="254800"/>
          </a:xfrm>
          <a:solidFill>
            <a:schemeClr val="tx1">
              <a:lumMod val="50000"/>
            </a:schemeClr>
          </a:solidFill>
        </p:grpSpPr>
        <p:sp>
          <p:nvSpPr>
            <p:cNvPr id="44" name="Google Shape;8924;p74">
              <a:extLst>
                <a:ext uri="{FF2B5EF4-FFF2-40B4-BE49-F238E27FC236}">
                  <a16:creationId xmlns="" xmlns:a16="http://schemas.microsoft.com/office/drawing/2014/main" id="{D3AF6C5D-7FD4-684D-47B6-646DD1A39055}"/>
                </a:ext>
              </a:extLst>
            </p:cNvPr>
            <p:cNvSpPr/>
            <p:nvPr/>
          </p:nvSpPr>
          <p:spPr>
            <a:xfrm>
              <a:off x="2080675" y="352325"/>
              <a:ext cx="485000" cy="254800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" name="Google Shape;8925;p74">
              <a:extLst>
                <a:ext uri="{FF2B5EF4-FFF2-40B4-BE49-F238E27FC236}">
                  <a16:creationId xmlns="" xmlns:a16="http://schemas.microsoft.com/office/drawing/2014/main" id="{C1146B6F-6EE8-C9A0-5CDD-16FA703AED5C}"/>
                </a:ext>
              </a:extLst>
            </p:cNvPr>
            <p:cNvSpPr/>
            <p:nvPr/>
          </p:nvSpPr>
          <p:spPr>
            <a:xfrm>
              <a:off x="2246650" y="408900"/>
              <a:ext cx="147075" cy="14160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" name="Google Shape;10921;p80">
            <a:extLst>
              <a:ext uri="{FF2B5EF4-FFF2-40B4-BE49-F238E27FC236}">
                <a16:creationId xmlns="" xmlns:a16="http://schemas.microsoft.com/office/drawing/2014/main" id="{FF6E962F-83CE-B548-C8A1-E9941D1EBD59}"/>
              </a:ext>
            </a:extLst>
          </p:cNvPr>
          <p:cNvGrpSpPr/>
          <p:nvPr/>
        </p:nvGrpSpPr>
        <p:grpSpPr>
          <a:xfrm>
            <a:off x="3620235" y="3712008"/>
            <a:ext cx="357903" cy="341513"/>
            <a:chOff x="-4211975" y="2783850"/>
            <a:chExt cx="291450" cy="274100"/>
          </a:xfrm>
        </p:grpSpPr>
        <p:sp>
          <p:nvSpPr>
            <p:cNvPr id="3" name="Google Shape;10922;p80">
              <a:extLst>
                <a:ext uri="{FF2B5EF4-FFF2-40B4-BE49-F238E27FC236}">
                  <a16:creationId xmlns="" xmlns:a16="http://schemas.microsoft.com/office/drawing/2014/main" id="{FCCC8FF7-67B6-3CCD-0492-057B389CA73E}"/>
                </a:ext>
              </a:extLst>
            </p:cNvPr>
            <p:cNvSpPr/>
            <p:nvPr/>
          </p:nvSpPr>
          <p:spPr>
            <a:xfrm>
              <a:off x="-4211975" y="2937125"/>
              <a:ext cx="291450" cy="120825"/>
            </a:xfrm>
            <a:custGeom>
              <a:avLst/>
              <a:gdLst/>
              <a:ahLst/>
              <a:cxnLst/>
              <a:rect l="l" t="t" r="r" b="b"/>
              <a:pathLst>
                <a:path w="11658" h="4833" extrusionOk="0">
                  <a:moveTo>
                    <a:pt x="978" y="706"/>
                  </a:moveTo>
                  <a:cubicBezTo>
                    <a:pt x="1167" y="706"/>
                    <a:pt x="1324" y="863"/>
                    <a:pt x="1324" y="1052"/>
                  </a:cubicBezTo>
                  <a:lnTo>
                    <a:pt x="1324" y="3762"/>
                  </a:lnTo>
                  <a:cubicBezTo>
                    <a:pt x="1324" y="3982"/>
                    <a:pt x="1167" y="4140"/>
                    <a:pt x="978" y="4140"/>
                  </a:cubicBezTo>
                  <a:lnTo>
                    <a:pt x="631" y="4140"/>
                  </a:lnTo>
                  <a:lnTo>
                    <a:pt x="631" y="706"/>
                  </a:lnTo>
                  <a:close/>
                  <a:moveTo>
                    <a:pt x="3866" y="717"/>
                  </a:moveTo>
                  <a:cubicBezTo>
                    <a:pt x="4374" y="717"/>
                    <a:pt x="4886" y="859"/>
                    <a:pt x="5325" y="1147"/>
                  </a:cubicBezTo>
                  <a:cubicBezTo>
                    <a:pt x="5672" y="1367"/>
                    <a:pt x="5703" y="1399"/>
                    <a:pt x="5829" y="1399"/>
                  </a:cubicBezTo>
                  <a:lnTo>
                    <a:pt x="7247" y="1399"/>
                  </a:lnTo>
                  <a:cubicBezTo>
                    <a:pt x="7436" y="1399"/>
                    <a:pt x="7594" y="1556"/>
                    <a:pt x="7594" y="1777"/>
                  </a:cubicBezTo>
                  <a:cubicBezTo>
                    <a:pt x="7594" y="1966"/>
                    <a:pt x="7436" y="2124"/>
                    <a:pt x="7247" y="2124"/>
                  </a:cubicBezTo>
                  <a:lnTo>
                    <a:pt x="4758" y="2124"/>
                  </a:lnTo>
                  <a:cubicBezTo>
                    <a:pt x="4380" y="2124"/>
                    <a:pt x="4034" y="2344"/>
                    <a:pt x="3845" y="2659"/>
                  </a:cubicBezTo>
                  <a:cubicBezTo>
                    <a:pt x="3782" y="2817"/>
                    <a:pt x="3845" y="3069"/>
                    <a:pt x="4002" y="3132"/>
                  </a:cubicBezTo>
                  <a:cubicBezTo>
                    <a:pt x="4045" y="3158"/>
                    <a:pt x="4096" y="3169"/>
                    <a:pt x="4148" y="3169"/>
                  </a:cubicBezTo>
                  <a:cubicBezTo>
                    <a:pt x="4284" y="3169"/>
                    <a:pt x="4429" y="3088"/>
                    <a:pt x="4475" y="2974"/>
                  </a:cubicBezTo>
                  <a:cubicBezTo>
                    <a:pt x="4538" y="2848"/>
                    <a:pt x="4632" y="2785"/>
                    <a:pt x="4790" y="2785"/>
                  </a:cubicBezTo>
                  <a:lnTo>
                    <a:pt x="7562" y="2785"/>
                  </a:lnTo>
                  <a:cubicBezTo>
                    <a:pt x="7783" y="2785"/>
                    <a:pt x="8003" y="2722"/>
                    <a:pt x="8192" y="2596"/>
                  </a:cubicBezTo>
                  <a:lnTo>
                    <a:pt x="10555" y="769"/>
                  </a:lnTo>
                  <a:cubicBezTo>
                    <a:pt x="10603" y="747"/>
                    <a:pt x="10649" y="737"/>
                    <a:pt x="10693" y="737"/>
                  </a:cubicBezTo>
                  <a:cubicBezTo>
                    <a:pt x="10969" y="737"/>
                    <a:pt x="11146" y="1123"/>
                    <a:pt x="10902" y="1367"/>
                  </a:cubicBezTo>
                  <a:cubicBezTo>
                    <a:pt x="10844" y="1406"/>
                    <a:pt x="10817" y="1419"/>
                    <a:pt x="10805" y="1419"/>
                  </a:cubicBezTo>
                  <a:cubicBezTo>
                    <a:pt x="10780" y="1419"/>
                    <a:pt x="10836" y="1354"/>
                    <a:pt x="10826" y="1354"/>
                  </a:cubicBezTo>
                  <a:cubicBezTo>
                    <a:pt x="10804" y="1354"/>
                    <a:pt x="10447" y="1686"/>
                    <a:pt x="8066" y="3856"/>
                  </a:cubicBezTo>
                  <a:cubicBezTo>
                    <a:pt x="7877" y="4014"/>
                    <a:pt x="7625" y="4140"/>
                    <a:pt x="7373" y="4140"/>
                  </a:cubicBezTo>
                  <a:lnTo>
                    <a:pt x="3435" y="4140"/>
                  </a:lnTo>
                  <a:cubicBezTo>
                    <a:pt x="2962" y="4140"/>
                    <a:pt x="2490" y="4014"/>
                    <a:pt x="2049" y="3825"/>
                  </a:cubicBezTo>
                  <a:lnTo>
                    <a:pt x="2049" y="1399"/>
                  </a:lnTo>
                  <a:lnTo>
                    <a:pt x="2332" y="1210"/>
                  </a:lnTo>
                  <a:cubicBezTo>
                    <a:pt x="2774" y="883"/>
                    <a:pt x="3318" y="717"/>
                    <a:pt x="3866" y="717"/>
                  </a:cubicBezTo>
                  <a:close/>
                  <a:moveTo>
                    <a:pt x="3817" y="0"/>
                  </a:moveTo>
                  <a:cubicBezTo>
                    <a:pt x="3151" y="0"/>
                    <a:pt x="2491" y="205"/>
                    <a:pt x="1923" y="611"/>
                  </a:cubicBezTo>
                  <a:cubicBezTo>
                    <a:pt x="1765" y="265"/>
                    <a:pt x="1419" y="13"/>
                    <a:pt x="1009" y="13"/>
                  </a:cubicBezTo>
                  <a:lnTo>
                    <a:pt x="348" y="13"/>
                  </a:lnTo>
                  <a:cubicBezTo>
                    <a:pt x="159" y="13"/>
                    <a:pt x="1" y="170"/>
                    <a:pt x="1" y="391"/>
                  </a:cubicBezTo>
                  <a:lnTo>
                    <a:pt x="1" y="4486"/>
                  </a:lnTo>
                  <a:cubicBezTo>
                    <a:pt x="1" y="4675"/>
                    <a:pt x="159" y="4833"/>
                    <a:pt x="348" y="4833"/>
                  </a:cubicBezTo>
                  <a:lnTo>
                    <a:pt x="1009" y="4833"/>
                  </a:lnTo>
                  <a:cubicBezTo>
                    <a:pt x="1324" y="4833"/>
                    <a:pt x="1608" y="4675"/>
                    <a:pt x="1797" y="4486"/>
                  </a:cubicBezTo>
                  <a:cubicBezTo>
                    <a:pt x="2332" y="4707"/>
                    <a:pt x="2868" y="4833"/>
                    <a:pt x="3435" y="4833"/>
                  </a:cubicBezTo>
                  <a:lnTo>
                    <a:pt x="7373" y="4833"/>
                  </a:lnTo>
                  <a:cubicBezTo>
                    <a:pt x="7783" y="4833"/>
                    <a:pt x="8192" y="4675"/>
                    <a:pt x="8507" y="4392"/>
                  </a:cubicBezTo>
                  <a:cubicBezTo>
                    <a:pt x="8539" y="4392"/>
                    <a:pt x="11217" y="1903"/>
                    <a:pt x="11248" y="1872"/>
                  </a:cubicBezTo>
                  <a:cubicBezTo>
                    <a:pt x="11406" y="1809"/>
                    <a:pt x="11658" y="1493"/>
                    <a:pt x="11658" y="1084"/>
                  </a:cubicBezTo>
                  <a:cubicBezTo>
                    <a:pt x="11658" y="454"/>
                    <a:pt x="11185" y="44"/>
                    <a:pt x="10618" y="44"/>
                  </a:cubicBezTo>
                  <a:cubicBezTo>
                    <a:pt x="10303" y="44"/>
                    <a:pt x="10051" y="202"/>
                    <a:pt x="9925" y="296"/>
                  </a:cubicBezTo>
                  <a:lnTo>
                    <a:pt x="8192" y="1619"/>
                  </a:lnTo>
                  <a:cubicBezTo>
                    <a:pt x="8098" y="1084"/>
                    <a:pt x="7688" y="706"/>
                    <a:pt x="7153" y="706"/>
                  </a:cubicBezTo>
                  <a:lnTo>
                    <a:pt x="5861" y="706"/>
                  </a:lnTo>
                  <a:lnTo>
                    <a:pt x="5640" y="548"/>
                  </a:lnTo>
                  <a:cubicBezTo>
                    <a:pt x="5075" y="182"/>
                    <a:pt x="4444" y="0"/>
                    <a:pt x="3817" y="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" name="Google Shape;10923;p80">
              <a:extLst>
                <a:ext uri="{FF2B5EF4-FFF2-40B4-BE49-F238E27FC236}">
                  <a16:creationId xmlns="" xmlns:a16="http://schemas.microsoft.com/office/drawing/2014/main" id="{14A5CBEA-7F8D-32A2-8521-0C2503E680C6}"/>
                </a:ext>
              </a:extLst>
            </p:cNvPr>
            <p:cNvSpPr/>
            <p:nvPr/>
          </p:nvSpPr>
          <p:spPr>
            <a:xfrm>
              <a:off x="-4109575" y="2783850"/>
              <a:ext cx="153625" cy="154400"/>
            </a:xfrm>
            <a:custGeom>
              <a:avLst/>
              <a:gdLst/>
              <a:ahLst/>
              <a:cxnLst/>
              <a:rect l="l" t="t" r="r" b="b"/>
              <a:pathLst>
                <a:path w="6145" h="6176" extrusionOk="0">
                  <a:moveTo>
                    <a:pt x="3057" y="693"/>
                  </a:moveTo>
                  <a:cubicBezTo>
                    <a:pt x="4411" y="693"/>
                    <a:pt x="5482" y="1765"/>
                    <a:pt x="5482" y="3088"/>
                  </a:cubicBezTo>
                  <a:cubicBezTo>
                    <a:pt x="5482" y="4442"/>
                    <a:pt x="4411" y="5482"/>
                    <a:pt x="3057" y="5482"/>
                  </a:cubicBezTo>
                  <a:cubicBezTo>
                    <a:pt x="1733" y="5482"/>
                    <a:pt x="662" y="4442"/>
                    <a:pt x="662" y="3088"/>
                  </a:cubicBezTo>
                  <a:cubicBezTo>
                    <a:pt x="662" y="1765"/>
                    <a:pt x="1733" y="693"/>
                    <a:pt x="3057" y="693"/>
                  </a:cubicBezTo>
                  <a:close/>
                  <a:moveTo>
                    <a:pt x="3057" y="0"/>
                  </a:moveTo>
                  <a:cubicBezTo>
                    <a:pt x="1387" y="0"/>
                    <a:pt x="1" y="1387"/>
                    <a:pt x="1" y="3088"/>
                  </a:cubicBezTo>
                  <a:cubicBezTo>
                    <a:pt x="1" y="4789"/>
                    <a:pt x="1387" y="6175"/>
                    <a:pt x="3057" y="6175"/>
                  </a:cubicBezTo>
                  <a:cubicBezTo>
                    <a:pt x="4758" y="6175"/>
                    <a:pt x="6144" y="4789"/>
                    <a:pt x="6144" y="3088"/>
                  </a:cubicBezTo>
                  <a:cubicBezTo>
                    <a:pt x="6144" y="1387"/>
                    <a:pt x="4758" y="0"/>
                    <a:pt x="3057" y="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10924;p80">
              <a:extLst>
                <a:ext uri="{FF2B5EF4-FFF2-40B4-BE49-F238E27FC236}">
                  <a16:creationId xmlns="" xmlns:a16="http://schemas.microsoft.com/office/drawing/2014/main" id="{00CC8473-BBC0-4C11-4B40-D6D5CED5ADCA}"/>
                </a:ext>
              </a:extLst>
            </p:cNvPr>
            <p:cNvSpPr/>
            <p:nvPr/>
          </p:nvSpPr>
          <p:spPr>
            <a:xfrm>
              <a:off x="-4074925" y="281850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1671" y="631"/>
                  </a:moveTo>
                  <a:cubicBezTo>
                    <a:pt x="2238" y="631"/>
                    <a:pt x="2710" y="1103"/>
                    <a:pt x="2710" y="1670"/>
                  </a:cubicBezTo>
                  <a:cubicBezTo>
                    <a:pt x="2710" y="2206"/>
                    <a:pt x="2238" y="2678"/>
                    <a:pt x="1671" y="2678"/>
                  </a:cubicBezTo>
                  <a:cubicBezTo>
                    <a:pt x="1135" y="2678"/>
                    <a:pt x="662" y="2206"/>
                    <a:pt x="662" y="1670"/>
                  </a:cubicBezTo>
                  <a:cubicBezTo>
                    <a:pt x="662" y="1103"/>
                    <a:pt x="1135" y="631"/>
                    <a:pt x="1671" y="631"/>
                  </a:cubicBezTo>
                  <a:close/>
                  <a:moveTo>
                    <a:pt x="1671" y="1"/>
                  </a:moveTo>
                  <a:cubicBezTo>
                    <a:pt x="725" y="1"/>
                    <a:pt x="1" y="757"/>
                    <a:pt x="1" y="1702"/>
                  </a:cubicBezTo>
                  <a:cubicBezTo>
                    <a:pt x="1" y="2647"/>
                    <a:pt x="725" y="3403"/>
                    <a:pt x="1671" y="3403"/>
                  </a:cubicBezTo>
                  <a:cubicBezTo>
                    <a:pt x="2616" y="3403"/>
                    <a:pt x="3372" y="2647"/>
                    <a:pt x="3372" y="1702"/>
                  </a:cubicBezTo>
                  <a:cubicBezTo>
                    <a:pt x="3372" y="757"/>
                    <a:pt x="2616" y="1"/>
                    <a:pt x="1671" y="1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" name="Google Shape;10829;p80">
            <a:extLst>
              <a:ext uri="{FF2B5EF4-FFF2-40B4-BE49-F238E27FC236}">
                <a16:creationId xmlns="" xmlns:a16="http://schemas.microsoft.com/office/drawing/2014/main" id="{4E09DBDF-AE0F-D993-E511-3EA7DD9B726A}"/>
              </a:ext>
            </a:extLst>
          </p:cNvPr>
          <p:cNvGrpSpPr/>
          <p:nvPr/>
        </p:nvGrpSpPr>
        <p:grpSpPr>
          <a:xfrm>
            <a:off x="3593487" y="2934025"/>
            <a:ext cx="384651" cy="391698"/>
            <a:chOff x="-6713450" y="2397900"/>
            <a:chExt cx="295375" cy="291450"/>
          </a:xfrm>
        </p:grpSpPr>
        <p:sp>
          <p:nvSpPr>
            <p:cNvPr id="11" name="Google Shape;10830;p80">
              <a:extLst>
                <a:ext uri="{FF2B5EF4-FFF2-40B4-BE49-F238E27FC236}">
                  <a16:creationId xmlns="" xmlns:a16="http://schemas.microsoft.com/office/drawing/2014/main" id="{24CCAD33-8243-C6F1-1305-69DB7690F102}"/>
                </a:ext>
              </a:extLst>
            </p:cNvPr>
            <p:cNvSpPr/>
            <p:nvPr/>
          </p:nvSpPr>
          <p:spPr>
            <a:xfrm>
              <a:off x="-6628400" y="2465650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10831;p80">
              <a:extLst>
                <a:ext uri="{FF2B5EF4-FFF2-40B4-BE49-F238E27FC236}">
                  <a16:creationId xmlns="" xmlns:a16="http://schemas.microsoft.com/office/drawing/2014/main" id="{CA6C9D0B-D2F0-91C7-9110-F65AD67DB0D1}"/>
                </a:ext>
              </a:extLst>
            </p:cNvPr>
            <p:cNvSpPr/>
            <p:nvPr/>
          </p:nvSpPr>
          <p:spPr>
            <a:xfrm>
              <a:off x="-6713450" y="2397900"/>
              <a:ext cx="295375" cy="291450"/>
            </a:xfrm>
            <a:custGeom>
              <a:avLst/>
              <a:gdLst/>
              <a:ahLst/>
              <a:cxnLst/>
              <a:rect l="l" t="t" r="r" b="b"/>
              <a:pathLst>
                <a:path w="11815" h="11658" extrusionOk="0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" name="Стрелка: вниз 12">
            <a:extLst>
              <a:ext uri="{FF2B5EF4-FFF2-40B4-BE49-F238E27FC236}">
                <a16:creationId xmlns="" xmlns:a16="http://schemas.microsoft.com/office/drawing/2014/main" id="{C46017A1-1EAD-B38E-198D-E3F9A5124272}"/>
              </a:ext>
            </a:extLst>
          </p:cNvPr>
          <p:cNvSpPr/>
          <p:nvPr/>
        </p:nvSpPr>
        <p:spPr>
          <a:xfrm>
            <a:off x="758162" y="1238061"/>
            <a:ext cx="3523579" cy="5484921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7F70BB-65D8-1F71-04DF-E4947AD1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80" y="418052"/>
            <a:ext cx="10272000" cy="763600"/>
          </a:xfrm>
        </p:spPr>
        <p:txBody>
          <a:bodyPr/>
          <a:lstStyle/>
          <a:p>
            <a:r>
              <a:rPr lang="ro-MD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Tipuri de erori de medicație. Ponderea</a:t>
            </a:r>
            <a:endParaRPr lang="ru-RU" sz="4000" dirty="0">
              <a:solidFill>
                <a:srgbClr val="993366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A44C7117-C3F2-9D64-5448-D8D311DA0414}"/>
              </a:ext>
            </a:extLst>
          </p:cNvPr>
          <p:cNvGrpSpPr/>
          <p:nvPr/>
        </p:nvGrpSpPr>
        <p:grpSpPr>
          <a:xfrm>
            <a:off x="1120020" y="994410"/>
            <a:ext cx="9229111" cy="5445538"/>
            <a:chOff x="2057399" y="1145677"/>
            <a:chExt cx="9252857" cy="5451066"/>
          </a:xfrm>
        </p:grpSpPr>
        <p:graphicFrame>
          <p:nvGraphicFramePr>
            <p:cNvPr id="10" name="Диаграмма 9">
              <a:extLst>
                <a:ext uri="{FF2B5EF4-FFF2-40B4-BE49-F238E27FC236}">
                  <a16:creationId xmlns="" xmlns:a16="http://schemas.microsoft.com/office/drawing/2014/main" id="{C0737516-985E-7B90-BE35-5A01D0B30DC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44013188"/>
                </p:ext>
              </p:extLst>
            </p:nvPr>
          </p:nvGraphicFramePr>
          <p:xfrm>
            <a:off x="2057399" y="1145677"/>
            <a:ext cx="9252857" cy="5451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Freeform 679">
              <a:extLst>
                <a:ext uri="{FF2B5EF4-FFF2-40B4-BE49-F238E27FC236}">
                  <a16:creationId xmlns="" xmlns:a16="http://schemas.microsoft.com/office/drawing/2014/main" id="{8AED3A01-2379-F8F4-D2F8-5695BCF30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1692" y="1333109"/>
              <a:ext cx="586334" cy="643838"/>
            </a:xfrm>
            <a:custGeom>
              <a:avLst/>
              <a:gdLst>
                <a:gd name="T0" fmla="*/ 618 w 3176"/>
                <a:gd name="T1" fmla="*/ 2229 h 3143"/>
                <a:gd name="T2" fmla="*/ 593 w 3176"/>
                <a:gd name="T3" fmla="*/ 2296 h 3143"/>
                <a:gd name="T4" fmla="*/ 633 w 3176"/>
                <a:gd name="T5" fmla="*/ 2358 h 3143"/>
                <a:gd name="T6" fmla="*/ 705 w 3176"/>
                <a:gd name="T7" fmla="*/ 2366 h 3143"/>
                <a:gd name="T8" fmla="*/ 757 w 3176"/>
                <a:gd name="T9" fmla="*/ 2315 h 3143"/>
                <a:gd name="T10" fmla="*/ 750 w 3176"/>
                <a:gd name="T11" fmla="*/ 2244 h 3143"/>
                <a:gd name="T12" fmla="*/ 686 w 3176"/>
                <a:gd name="T13" fmla="*/ 2204 h 3143"/>
                <a:gd name="T14" fmla="*/ 1054 w 3176"/>
                <a:gd name="T15" fmla="*/ 1514 h 3143"/>
                <a:gd name="T16" fmla="*/ 665 w 3176"/>
                <a:gd name="T17" fmla="*/ 1889 h 3143"/>
                <a:gd name="T18" fmla="*/ 648 w 3176"/>
                <a:gd name="T19" fmla="*/ 1974 h 3143"/>
                <a:gd name="T20" fmla="*/ 698 w 3176"/>
                <a:gd name="T21" fmla="*/ 2047 h 3143"/>
                <a:gd name="T22" fmla="*/ 784 w 3176"/>
                <a:gd name="T23" fmla="*/ 2065 h 3143"/>
                <a:gd name="T24" fmla="*/ 1178 w 3176"/>
                <a:gd name="T25" fmla="*/ 1701 h 3143"/>
                <a:gd name="T26" fmla="*/ 1212 w 3176"/>
                <a:gd name="T27" fmla="*/ 1620 h 3143"/>
                <a:gd name="T28" fmla="*/ 1178 w 3176"/>
                <a:gd name="T29" fmla="*/ 1539 h 3143"/>
                <a:gd name="T30" fmla="*/ 1097 w 3176"/>
                <a:gd name="T31" fmla="*/ 1506 h 3143"/>
                <a:gd name="T32" fmla="*/ 2392 w 3176"/>
                <a:gd name="T33" fmla="*/ 1343 h 3143"/>
                <a:gd name="T34" fmla="*/ 2418 w 3176"/>
                <a:gd name="T35" fmla="*/ 1280 h 3143"/>
                <a:gd name="T36" fmla="*/ 2392 w 3176"/>
                <a:gd name="T37" fmla="*/ 1216 h 3143"/>
                <a:gd name="T38" fmla="*/ 1835 w 3176"/>
                <a:gd name="T39" fmla="*/ 763 h 3143"/>
                <a:gd name="T40" fmla="*/ 1864 w 3176"/>
                <a:gd name="T41" fmla="*/ 955 h 3143"/>
                <a:gd name="T42" fmla="*/ 1864 w 3176"/>
                <a:gd name="T43" fmla="*/ 1012 h 3143"/>
                <a:gd name="T44" fmla="*/ 1814 w 3176"/>
                <a:gd name="T45" fmla="*/ 1041 h 3143"/>
                <a:gd name="T46" fmla="*/ 1670 w 3176"/>
                <a:gd name="T47" fmla="*/ 923 h 3143"/>
                <a:gd name="T48" fmla="*/ 1731 w 3176"/>
                <a:gd name="T49" fmla="*/ 1106 h 3143"/>
                <a:gd name="T50" fmla="*/ 1716 w 3176"/>
                <a:gd name="T51" fmla="*/ 1162 h 3143"/>
                <a:gd name="T52" fmla="*/ 1660 w 3176"/>
                <a:gd name="T53" fmla="*/ 1176 h 3143"/>
                <a:gd name="T54" fmla="*/ 1475 w 3176"/>
                <a:gd name="T55" fmla="*/ 1116 h 3143"/>
                <a:gd name="T56" fmla="*/ 1595 w 3176"/>
                <a:gd name="T57" fmla="*/ 1258 h 3143"/>
                <a:gd name="T58" fmla="*/ 1565 w 3176"/>
                <a:gd name="T59" fmla="*/ 1308 h 3143"/>
                <a:gd name="T60" fmla="*/ 1508 w 3176"/>
                <a:gd name="T61" fmla="*/ 1308 h 3143"/>
                <a:gd name="T62" fmla="*/ 1438 w 3176"/>
                <a:gd name="T63" fmla="*/ 1355 h 3143"/>
                <a:gd name="T64" fmla="*/ 1454 w 3176"/>
                <a:gd name="T65" fmla="*/ 1410 h 3143"/>
                <a:gd name="T66" fmla="*/ 1413 w 3176"/>
                <a:gd name="T67" fmla="*/ 1450 h 3143"/>
                <a:gd name="T68" fmla="*/ 1356 w 3176"/>
                <a:gd name="T69" fmla="*/ 1436 h 3143"/>
                <a:gd name="T70" fmla="*/ 2088 w 3176"/>
                <a:gd name="T71" fmla="*/ 916 h 3143"/>
                <a:gd name="T72" fmla="*/ 1892 w 3176"/>
                <a:gd name="T73" fmla="*/ 751 h 3143"/>
                <a:gd name="T74" fmla="*/ 2368 w 3176"/>
                <a:gd name="T75" fmla="*/ 8 h 3143"/>
                <a:gd name="T76" fmla="*/ 3157 w 3176"/>
                <a:gd name="T77" fmla="*/ 780 h 3143"/>
                <a:gd name="T78" fmla="*/ 3174 w 3176"/>
                <a:gd name="T79" fmla="*/ 864 h 3143"/>
                <a:gd name="T80" fmla="*/ 3124 w 3176"/>
                <a:gd name="T81" fmla="*/ 938 h 3143"/>
                <a:gd name="T82" fmla="*/ 3038 w 3176"/>
                <a:gd name="T83" fmla="*/ 955 h 3143"/>
                <a:gd name="T84" fmla="*/ 2692 w 3176"/>
                <a:gd name="T85" fmla="*/ 640 h 3143"/>
                <a:gd name="T86" fmla="*/ 2708 w 3176"/>
                <a:gd name="T87" fmla="*/ 1218 h 3143"/>
                <a:gd name="T88" fmla="*/ 2716 w 3176"/>
                <a:gd name="T89" fmla="*/ 1317 h 3143"/>
                <a:gd name="T90" fmla="*/ 1445 w 3176"/>
                <a:gd name="T91" fmla="*/ 2607 h 3143"/>
                <a:gd name="T92" fmla="*/ 1301 w 3176"/>
                <a:gd name="T93" fmla="*/ 2695 h 3143"/>
                <a:gd name="T94" fmla="*/ 1132 w 3176"/>
                <a:gd name="T95" fmla="*/ 2711 h 3143"/>
                <a:gd name="T96" fmla="*/ 160 w 3176"/>
                <a:gd name="T97" fmla="*/ 3133 h 3143"/>
                <a:gd name="T98" fmla="*/ 73 w 3176"/>
                <a:gd name="T99" fmla="*/ 3133 h 3143"/>
                <a:gd name="T100" fmla="*/ 8 w 3176"/>
                <a:gd name="T101" fmla="*/ 3071 h 3143"/>
                <a:gd name="T102" fmla="*/ 8 w 3176"/>
                <a:gd name="T103" fmla="*/ 2985 h 3143"/>
                <a:gd name="T104" fmla="*/ 434 w 3176"/>
                <a:gd name="T105" fmla="*/ 2024 h 3143"/>
                <a:gd name="T106" fmla="*/ 450 w 3176"/>
                <a:gd name="T107" fmla="*/ 1860 h 3143"/>
                <a:gd name="T108" fmla="*/ 539 w 3176"/>
                <a:gd name="T109" fmla="*/ 1718 h 3143"/>
                <a:gd name="T110" fmla="*/ 1836 w 3176"/>
                <a:gd name="T111" fmla="*/ 457 h 3143"/>
                <a:gd name="T112" fmla="*/ 1929 w 3176"/>
                <a:gd name="T113" fmla="*/ 457 h 3143"/>
                <a:gd name="T114" fmla="*/ 2252 w 3176"/>
                <a:gd name="T115" fmla="*/ 754 h 3143"/>
                <a:gd name="T116" fmla="*/ 2218 w 3176"/>
                <a:gd name="T117" fmla="*/ 157 h 3143"/>
                <a:gd name="T118" fmla="*/ 2218 w 3176"/>
                <a:gd name="T119" fmla="*/ 71 h 3143"/>
                <a:gd name="T120" fmla="*/ 2281 w 3176"/>
                <a:gd name="T121" fmla="*/ 8 h 3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76" h="3143">
                  <a:moveTo>
                    <a:pt x="668" y="2204"/>
                  </a:moveTo>
                  <a:lnTo>
                    <a:pt x="650" y="2208"/>
                  </a:lnTo>
                  <a:lnTo>
                    <a:pt x="633" y="2216"/>
                  </a:lnTo>
                  <a:lnTo>
                    <a:pt x="618" y="2229"/>
                  </a:lnTo>
                  <a:lnTo>
                    <a:pt x="606" y="2244"/>
                  </a:lnTo>
                  <a:lnTo>
                    <a:pt x="597" y="2260"/>
                  </a:lnTo>
                  <a:lnTo>
                    <a:pt x="593" y="2278"/>
                  </a:lnTo>
                  <a:lnTo>
                    <a:pt x="593" y="2296"/>
                  </a:lnTo>
                  <a:lnTo>
                    <a:pt x="597" y="2315"/>
                  </a:lnTo>
                  <a:lnTo>
                    <a:pt x="606" y="2332"/>
                  </a:lnTo>
                  <a:lnTo>
                    <a:pt x="618" y="2347"/>
                  </a:lnTo>
                  <a:lnTo>
                    <a:pt x="633" y="2358"/>
                  </a:lnTo>
                  <a:lnTo>
                    <a:pt x="650" y="2366"/>
                  </a:lnTo>
                  <a:lnTo>
                    <a:pt x="668" y="2370"/>
                  </a:lnTo>
                  <a:lnTo>
                    <a:pt x="686" y="2370"/>
                  </a:lnTo>
                  <a:lnTo>
                    <a:pt x="705" y="2366"/>
                  </a:lnTo>
                  <a:lnTo>
                    <a:pt x="722" y="2358"/>
                  </a:lnTo>
                  <a:lnTo>
                    <a:pt x="738" y="2347"/>
                  </a:lnTo>
                  <a:lnTo>
                    <a:pt x="750" y="2332"/>
                  </a:lnTo>
                  <a:lnTo>
                    <a:pt x="757" y="2315"/>
                  </a:lnTo>
                  <a:lnTo>
                    <a:pt x="761" y="2296"/>
                  </a:lnTo>
                  <a:lnTo>
                    <a:pt x="761" y="2278"/>
                  </a:lnTo>
                  <a:lnTo>
                    <a:pt x="757" y="2260"/>
                  </a:lnTo>
                  <a:lnTo>
                    <a:pt x="750" y="2244"/>
                  </a:lnTo>
                  <a:lnTo>
                    <a:pt x="738" y="2229"/>
                  </a:lnTo>
                  <a:lnTo>
                    <a:pt x="722" y="2216"/>
                  </a:lnTo>
                  <a:lnTo>
                    <a:pt x="705" y="2208"/>
                  </a:lnTo>
                  <a:lnTo>
                    <a:pt x="686" y="2204"/>
                  </a:lnTo>
                  <a:lnTo>
                    <a:pt x="668" y="2204"/>
                  </a:lnTo>
                  <a:close/>
                  <a:moveTo>
                    <a:pt x="1097" y="1506"/>
                  </a:moveTo>
                  <a:lnTo>
                    <a:pt x="1075" y="1508"/>
                  </a:lnTo>
                  <a:lnTo>
                    <a:pt x="1054" y="1514"/>
                  </a:lnTo>
                  <a:lnTo>
                    <a:pt x="1033" y="1525"/>
                  </a:lnTo>
                  <a:lnTo>
                    <a:pt x="1015" y="1539"/>
                  </a:lnTo>
                  <a:lnTo>
                    <a:pt x="680" y="1870"/>
                  </a:lnTo>
                  <a:lnTo>
                    <a:pt x="665" y="1889"/>
                  </a:lnTo>
                  <a:lnTo>
                    <a:pt x="655" y="1909"/>
                  </a:lnTo>
                  <a:lnTo>
                    <a:pt x="648" y="1930"/>
                  </a:lnTo>
                  <a:lnTo>
                    <a:pt x="645" y="1952"/>
                  </a:lnTo>
                  <a:lnTo>
                    <a:pt x="648" y="1974"/>
                  </a:lnTo>
                  <a:lnTo>
                    <a:pt x="655" y="1995"/>
                  </a:lnTo>
                  <a:lnTo>
                    <a:pt x="665" y="2015"/>
                  </a:lnTo>
                  <a:lnTo>
                    <a:pt x="680" y="2032"/>
                  </a:lnTo>
                  <a:lnTo>
                    <a:pt x="698" y="2047"/>
                  </a:lnTo>
                  <a:lnTo>
                    <a:pt x="718" y="2058"/>
                  </a:lnTo>
                  <a:lnTo>
                    <a:pt x="740" y="2065"/>
                  </a:lnTo>
                  <a:lnTo>
                    <a:pt x="762" y="2067"/>
                  </a:lnTo>
                  <a:lnTo>
                    <a:pt x="784" y="2065"/>
                  </a:lnTo>
                  <a:lnTo>
                    <a:pt x="805" y="2058"/>
                  </a:lnTo>
                  <a:lnTo>
                    <a:pt x="826" y="2047"/>
                  </a:lnTo>
                  <a:lnTo>
                    <a:pt x="844" y="2032"/>
                  </a:lnTo>
                  <a:lnTo>
                    <a:pt x="1178" y="1701"/>
                  </a:lnTo>
                  <a:lnTo>
                    <a:pt x="1194" y="1683"/>
                  </a:lnTo>
                  <a:lnTo>
                    <a:pt x="1204" y="1664"/>
                  </a:lnTo>
                  <a:lnTo>
                    <a:pt x="1210" y="1643"/>
                  </a:lnTo>
                  <a:lnTo>
                    <a:pt x="1212" y="1620"/>
                  </a:lnTo>
                  <a:lnTo>
                    <a:pt x="1210" y="1599"/>
                  </a:lnTo>
                  <a:lnTo>
                    <a:pt x="1204" y="1577"/>
                  </a:lnTo>
                  <a:lnTo>
                    <a:pt x="1194" y="1558"/>
                  </a:lnTo>
                  <a:lnTo>
                    <a:pt x="1178" y="1539"/>
                  </a:lnTo>
                  <a:lnTo>
                    <a:pt x="1160" y="1525"/>
                  </a:lnTo>
                  <a:lnTo>
                    <a:pt x="1141" y="1514"/>
                  </a:lnTo>
                  <a:lnTo>
                    <a:pt x="1119" y="1508"/>
                  </a:lnTo>
                  <a:lnTo>
                    <a:pt x="1097" y="1506"/>
                  </a:lnTo>
                  <a:close/>
                  <a:moveTo>
                    <a:pt x="2251" y="1078"/>
                  </a:moveTo>
                  <a:lnTo>
                    <a:pt x="1602" y="1719"/>
                  </a:lnTo>
                  <a:lnTo>
                    <a:pt x="1809" y="1920"/>
                  </a:lnTo>
                  <a:lnTo>
                    <a:pt x="2392" y="1343"/>
                  </a:lnTo>
                  <a:lnTo>
                    <a:pt x="2403" y="1329"/>
                  </a:lnTo>
                  <a:lnTo>
                    <a:pt x="2411" y="1314"/>
                  </a:lnTo>
                  <a:lnTo>
                    <a:pt x="2416" y="1297"/>
                  </a:lnTo>
                  <a:lnTo>
                    <a:pt x="2418" y="1280"/>
                  </a:lnTo>
                  <a:lnTo>
                    <a:pt x="2416" y="1262"/>
                  </a:lnTo>
                  <a:lnTo>
                    <a:pt x="2411" y="1246"/>
                  </a:lnTo>
                  <a:lnTo>
                    <a:pt x="2403" y="1231"/>
                  </a:lnTo>
                  <a:lnTo>
                    <a:pt x="2392" y="1216"/>
                  </a:lnTo>
                  <a:lnTo>
                    <a:pt x="2251" y="1078"/>
                  </a:lnTo>
                  <a:close/>
                  <a:moveTo>
                    <a:pt x="1873" y="751"/>
                  </a:moveTo>
                  <a:lnTo>
                    <a:pt x="1854" y="755"/>
                  </a:lnTo>
                  <a:lnTo>
                    <a:pt x="1835" y="763"/>
                  </a:lnTo>
                  <a:lnTo>
                    <a:pt x="1819" y="776"/>
                  </a:lnTo>
                  <a:lnTo>
                    <a:pt x="1752" y="842"/>
                  </a:lnTo>
                  <a:lnTo>
                    <a:pt x="1855" y="943"/>
                  </a:lnTo>
                  <a:lnTo>
                    <a:pt x="1864" y="955"/>
                  </a:lnTo>
                  <a:lnTo>
                    <a:pt x="1870" y="969"/>
                  </a:lnTo>
                  <a:lnTo>
                    <a:pt x="1871" y="984"/>
                  </a:lnTo>
                  <a:lnTo>
                    <a:pt x="1870" y="998"/>
                  </a:lnTo>
                  <a:lnTo>
                    <a:pt x="1864" y="1012"/>
                  </a:lnTo>
                  <a:lnTo>
                    <a:pt x="1855" y="1024"/>
                  </a:lnTo>
                  <a:lnTo>
                    <a:pt x="1842" y="1033"/>
                  </a:lnTo>
                  <a:lnTo>
                    <a:pt x="1828" y="1039"/>
                  </a:lnTo>
                  <a:lnTo>
                    <a:pt x="1814" y="1041"/>
                  </a:lnTo>
                  <a:lnTo>
                    <a:pt x="1799" y="1039"/>
                  </a:lnTo>
                  <a:lnTo>
                    <a:pt x="1785" y="1033"/>
                  </a:lnTo>
                  <a:lnTo>
                    <a:pt x="1773" y="1024"/>
                  </a:lnTo>
                  <a:lnTo>
                    <a:pt x="1670" y="923"/>
                  </a:lnTo>
                  <a:lnTo>
                    <a:pt x="1614" y="980"/>
                  </a:lnTo>
                  <a:lnTo>
                    <a:pt x="1716" y="1081"/>
                  </a:lnTo>
                  <a:lnTo>
                    <a:pt x="1726" y="1093"/>
                  </a:lnTo>
                  <a:lnTo>
                    <a:pt x="1731" y="1106"/>
                  </a:lnTo>
                  <a:lnTo>
                    <a:pt x="1733" y="1121"/>
                  </a:lnTo>
                  <a:lnTo>
                    <a:pt x="1731" y="1135"/>
                  </a:lnTo>
                  <a:lnTo>
                    <a:pt x="1726" y="1150"/>
                  </a:lnTo>
                  <a:lnTo>
                    <a:pt x="1716" y="1162"/>
                  </a:lnTo>
                  <a:lnTo>
                    <a:pt x="1703" y="1171"/>
                  </a:lnTo>
                  <a:lnTo>
                    <a:pt x="1690" y="1176"/>
                  </a:lnTo>
                  <a:lnTo>
                    <a:pt x="1676" y="1178"/>
                  </a:lnTo>
                  <a:lnTo>
                    <a:pt x="1660" y="1176"/>
                  </a:lnTo>
                  <a:lnTo>
                    <a:pt x="1647" y="1171"/>
                  </a:lnTo>
                  <a:lnTo>
                    <a:pt x="1635" y="1162"/>
                  </a:lnTo>
                  <a:lnTo>
                    <a:pt x="1532" y="1061"/>
                  </a:lnTo>
                  <a:lnTo>
                    <a:pt x="1475" y="1116"/>
                  </a:lnTo>
                  <a:lnTo>
                    <a:pt x="1577" y="1217"/>
                  </a:lnTo>
                  <a:lnTo>
                    <a:pt x="1587" y="1230"/>
                  </a:lnTo>
                  <a:lnTo>
                    <a:pt x="1593" y="1244"/>
                  </a:lnTo>
                  <a:lnTo>
                    <a:pt x="1595" y="1258"/>
                  </a:lnTo>
                  <a:lnTo>
                    <a:pt x="1593" y="1273"/>
                  </a:lnTo>
                  <a:lnTo>
                    <a:pt x="1587" y="1286"/>
                  </a:lnTo>
                  <a:lnTo>
                    <a:pt x="1577" y="1298"/>
                  </a:lnTo>
                  <a:lnTo>
                    <a:pt x="1565" y="1308"/>
                  </a:lnTo>
                  <a:lnTo>
                    <a:pt x="1551" y="1314"/>
                  </a:lnTo>
                  <a:lnTo>
                    <a:pt x="1536" y="1316"/>
                  </a:lnTo>
                  <a:lnTo>
                    <a:pt x="1522" y="1314"/>
                  </a:lnTo>
                  <a:lnTo>
                    <a:pt x="1508" y="1308"/>
                  </a:lnTo>
                  <a:lnTo>
                    <a:pt x="1496" y="1298"/>
                  </a:lnTo>
                  <a:lnTo>
                    <a:pt x="1393" y="1197"/>
                  </a:lnTo>
                  <a:lnTo>
                    <a:pt x="1336" y="1254"/>
                  </a:lnTo>
                  <a:lnTo>
                    <a:pt x="1438" y="1355"/>
                  </a:lnTo>
                  <a:lnTo>
                    <a:pt x="1449" y="1367"/>
                  </a:lnTo>
                  <a:lnTo>
                    <a:pt x="1454" y="1380"/>
                  </a:lnTo>
                  <a:lnTo>
                    <a:pt x="1456" y="1396"/>
                  </a:lnTo>
                  <a:lnTo>
                    <a:pt x="1454" y="1410"/>
                  </a:lnTo>
                  <a:lnTo>
                    <a:pt x="1449" y="1424"/>
                  </a:lnTo>
                  <a:lnTo>
                    <a:pt x="1438" y="1436"/>
                  </a:lnTo>
                  <a:lnTo>
                    <a:pt x="1426" y="1445"/>
                  </a:lnTo>
                  <a:lnTo>
                    <a:pt x="1413" y="1450"/>
                  </a:lnTo>
                  <a:lnTo>
                    <a:pt x="1398" y="1452"/>
                  </a:lnTo>
                  <a:lnTo>
                    <a:pt x="1383" y="1450"/>
                  </a:lnTo>
                  <a:lnTo>
                    <a:pt x="1369" y="1445"/>
                  </a:lnTo>
                  <a:lnTo>
                    <a:pt x="1356" y="1436"/>
                  </a:lnTo>
                  <a:lnTo>
                    <a:pt x="1255" y="1335"/>
                  </a:lnTo>
                  <a:lnTo>
                    <a:pt x="1230" y="1359"/>
                  </a:lnTo>
                  <a:lnTo>
                    <a:pt x="1436" y="1560"/>
                  </a:lnTo>
                  <a:lnTo>
                    <a:pt x="2088" y="916"/>
                  </a:lnTo>
                  <a:lnTo>
                    <a:pt x="1947" y="776"/>
                  </a:lnTo>
                  <a:lnTo>
                    <a:pt x="1930" y="763"/>
                  </a:lnTo>
                  <a:lnTo>
                    <a:pt x="1912" y="755"/>
                  </a:lnTo>
                  <a:lnTo>
                    <a:pt x="1892" y="751"/>
                  </a:lnTo>
                  <a:lnTo>
                    <a:pt x="1873" y="751"/>
                  </a:lnTo>
                  <a:close/>
                  <a:moveTo>
                    <a:pt x="2324" y="0"/>
                  </a:moveTo>
                  <a:lnTo>
                    <a:pt x="2347" y="2"/>
                  </a:lnTo>
                  <a:lnTo>
                    <a:pt x="2368" y="8"/>
                  </a:lnTo>
                  <a:lnTo>
                    <a:pt x="2389" y="18"/>
                  </a:lnTo>
                  <a:lnTo>
                    <a:pt x="2406" y="33"/>
                  </a:lnTo>
                  <a:lnTo>
                    <a:pt x="3143" y="762"/>
                  </a:lnTo>
                  <a:lnTo>
                    <a:pt x="3157" y="780"/>
                  </a:lnTo>
                  <a:lnTo>
                    <a:pt x="3168" y="799"/>
                  </a:lnTo>
                  <a:lnTo>
                    <a:pt x="3174" y="821"/>
                  </a:lnTo>
                  <a:lnTo>
                    <a:pt x="3176" y="843"/>
                  </a:lnTo>
                  <a:lnTo>
                    <a:pt x="3174" y="864"/>
                  </a:lnTo>
                  <a:lnTo>
                    <a:pt x="3168" y="885"/>
                  </a:lnTo>
                  <a:lnTo>
                    <a:pt x="3157" y="906"/>
                  </a:lnTo>
                  <a:lnTo>
                    <a:pt x="3143" y="924"/>
                  </a:lnTo>
                  <a:lnTo>
                    <a:pt x="3124" y="938"/>
                  </a:lnTo>
                  <a:lnTo>
                    <a:pt x="3105" y="948"/>
                  </a:lnTo>
                  <a:lnTo>
                    <a:pt x="3083" y="955"/>
                  </a:lnTo>
                  <a:lnTo>
                    <a:pt x="3061" y="957"/>
                  </a:lnTo>
                  <a:lnTo>
                    <a:pt x="3038" y="955"/>
                  </a:lnTo>
                  <a:lnTo>
                    <a:pt x="3017" y="948"/>
                  </a:lnTo>
                  <a:lnTo>
                    <a:pt x="2997" y="938"/>
                  </a:lnTo>
                  <a:lnTo>
                    <a:pt x="2979" y="924"/>
                  </a:lnTo>
                  <a:lnTo>
                    <a:pt x="2692" y="640"/>
                  </a:lnTo>
                  <a:lnTo>
                    <a:pt x="2414" y="916"/>
                  </a:lnTo>
                  <a:lnTo>
                    <a:pt x="2677" y="1175"/>
                  </a:lnTo>
                  <a:lnTo>
                    <a:pt x="2695" y="1196"/>
                  </a:lnTo>
                  <a:lnTo>
                    <a:pt x="2708" y="1218"/>
                  </a:lnTo>
                  <a:lnTo>
                    <a:pt x="2716" y="1242"/>
                  </a:lnTo>
                  <a:lnTo>
                    <a:pt x="2720" y="1267"/>
                  </a:lnTo>
                  <a:lnTo>
                    <a:pt x="2720" y="1292"/>
                  </a:lnTo>
                  <a:lnTo>
                    <a:pt x="2716" y="1317"/>
                  </a:lnTo>
                  <a:lnTo>
                    <a:pt x="2708" y="1341"/>
                  </a:lnTo>
                  <a:lnTo>
                    <a:pt x="2695" y="1363"/>
                  </a:lnTo>
                  <a:lnTo>
                    <a:pt x="2677" y="1383"/>
                  </a:lnTo>
                  <a:lnTo>
                    <a:pt x="1445" y="2607"/>
                  </a:lnTo>
                  <a:lnTo>
                    <a:pt x="1414" y="2635"/>
                  </a:lnTo>
                  <a:lnTo>
                    <a:pt x="1378" y="2660"/>
                  </a:lnTo>
                  <a:lnTo>
                    <a:pt x="1341" y="2680"/>
                  </a:lnTo>
                  <a:lnTo>
                    <a:pt x="1301" y="2695"/>
                  </a:lnTo>
                  <a:lnTo>
                    <a:pt x="1260" y="2706"/>
                  </a:lnTo>
                  <a:lnTo>
                    <a:pt x="1218" y="2713"/>
                  </a:lnTo>
                  <a:lnTo>
                    <a:pt x="1175" y="2714"/>
                  </a:lnTo>
                  <a:lnTo>
                    <a:pt x="1132" y="2711"/>
                  </a:lnTo>
                  <a:lnTo>
                    <a:pt x="665" y="2647"/>
                  </a:lnTo>
                  <a:lnTo>
                    <a:pt x="197" y="3109"/>
                  </a:lnTo>
                  <a:lnTo>
                    <a:pt x="179" y="3123"/>
                  </a:lnTo>
                  <a:lnTo>
                    <a:pt x="160" y="3133"/>
                  </a:lnTo>
                  <a:lnTo>
                    <a:pt x="138" y="3139"/>
                  </a:lnTo>
                  <a:lnTo>
                    <a:pt x="116" y="3143"/>
                  </a:lnTo>
                  <a:lnTo>
                    <a:pt x="94" y="3139"/>
                  </a:lnTo>
                  <a:lnTo>
                    <a:pt x="73" y="3133"/>
                  </a:lnTo>
                  <a:lnTo>
                    <a:pt x="52" y="3123"/>
                  </a:lnTo>
                  <a:lnTo>
                    <a:pt x="34" y="3109"/>
                  </a:lnTo>
                  <a:lnTo>
                    <a:pt x="19" y="3091"/>
                  </a:lnTo>
                  <a:lnTo>
                    <a:pt x="8" y="3071"/>
                  </a:lnTo>
                  <a:lnTo>
                    <a:pt x="2" y="3049"/>
                  </a:lnTo>
                  <a:lnTo>
                    <a:pt x="0" y="3028"/>
                  </a:lnTo>
                  <a:lnTo>
                    <a:pt x="2" y="3006"/>
                  </a:lnTo>
                  <a:lnTo>
                    <a:pt x="8" y="2985"/>
                  </a:lnTo>
                  <a:lnTo>
                    <a:pt x="19" y="2965"/>
                  </a:lnTo>
                  <a:lnTo>
                    <a:pt x="34" y="2947"/>
                  </a:lnTo>
                  <a:lnTo>
                    <a:pt x="495" y="2492"/>
                  </a:lnTo>
                  <a:lnTo>
                    <a:pt x="434" y="2024"/>
                  </a:lnTo>
                  <a:lnTo>
                    <a:pt x="431" y="1983"/>
                  </a:lnTo>
                  <a:lnTo>
                    <a:pt x="433" y="1941"/>
                  </a:lnTo>
                  <a:lnTo>
                    <a:pt x="439" y="1900"/>
                  </a:lnTo>
                  <a:lnTo>
                    <a:pt x="450" y="1860"/>
                  </a:lnTo>
                  <a:lnTo>
                    <a:pt x="466" y="1822"/>
                  </a:lnTo>
                  <a:lnTo>
                    <a:pt x="486" y="1785"/>
                  </a:lnTo>
                  <a:lnTo>
                    <a:pt x="510" y="1751"/>
                  </a:lnTo>
                  <a:lnTo>
                    <a:pt x="539" y="1718"/>
                  </a:lnTo>
                  <a:lnTo>
                    <a:pt x="1778" y="494"/>
                  </a:lnTo>
                  <a:lnTo>
                    <a:pt x="1795" y="479"/>
                  </a:lnTo>
                  <a:lnTo>
                    <a:pt x="1815" y="466"/>
                  </a:lnTo>
                  <a:lnTo>
                    <a:pt x="1836" y="457"/>
                  </a:lnTo>
                  <a:lnTo>
                    <a:pt x="1860" y="452"/>
                  </a:lnTo>
                  <a:lnTo>
                    <a:pt x="1883" y="450"/>
                  </a:lnTo>
                  <a:lnTo>
                    <a:pt x="1907" y="452"/>
                  </a:lnTo>
                  <a:lnTo>
                    <a:pt x="1929" y="457"/>
                  </a:lnTo>
                  <a:lnTo>
                    <a:pt x="1951" y="466"/>
                  </a:lnTo>
                  <a:lnTo>
                    <a:pt x="1970" y="479"/>
                  </a:lnTo>
                  <a:lnTo>
                    <a:pt x="1989" y="494"/>
                  </a:lnTo>
                  <a:lnTo>
                    <a:pt x="2252" y="754"/>
                  </a:lnTo>
                  <a:lnTo>
                    <a:pt x="2529" y="479"/>
                  </a:lnTo>
                  <a:lnTo>
                    <a:pt x="2243" y="195"/>
                  </a:lnTo>
                  <a:lnTo>
                    <a:pt x="2228" y="177"/>
                  </a:lnTo>
                  <a:lnTo>
                    <a:pt x="2218" y="157"/>
                  </a:lnTo>
                  <a:lnTo>
                    <a:pt x="2211" y="137"/>
                  </a:lnTo>
                  <a:lnTo>
                    <a:pt x="2209" y="114"/>
                  </a:lnTo>
                  <a:lnTo>
                    <a:pt x="2211" y="92"/>
                  </a:lnTo>
                  <a:lnTo>
                    <a:pt x="2218" y="71"/>
                  </a:lnTo>
                  <a:lnTo>
                    <a:pt x="2228" y="52"/>
                  </a:lnTo>
                  <a:lnTo>
                    <a:pt x="2243" y="33"/>
                  </a:lnTo>
                  <a:lnTo>
                    <a:pt x="2261" y="18"/>
                  </a:lnTo>
                  <a:lnTo>
                    <a:pt x="2281" y="8"/>
                  </a:lnTo>
                  <a:lnTo>
                    <a:pt x="2303" y="2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767">
              <a:extLst>
                <a:ext uri="{FF2B5EF4-FFF2-40B4-BE49-F238E27FC236}">
                  <a16:creationId xmlns="" xmlns:a16="http://schemas.microsoft.com/office/drawing/2014/main" id="{807E4156-084A-E0F9-FC42-589A397D110F}"/>
                </a:ext>
              </a:extLst>
            </p:cNvPr>
            <p:cNvGrpSpPr/>
            <p:nvPr/>
          </p:nvGrpSpPr>
          <p:grpSpPr>
            <a:xfrm>
              <a:off x="5654071" y="3106143"/>
              <a:ext cx="425450" cy="538162"/>
              <a:chOff x="2636838" y="2697163"/>
              <a:chExt cx="425450" cy="538162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8" name="Freeform 159">
                <a:extLst>
                  <a:ext uri="{FF2B5EF4-FFF2-40B4-BE49-F238E27FC236}">
                    <a16:creationId xmlns="" xmlns:a16="http://schemas.microsoft.com/office/drawing/2014/main" id="{02489650-AE74-4F02-F7F7-8DCD21FF97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36838" y="2697163"/>
                <a:ext cx="425450" cy="538162"/>
              </a:xfrm>
              <a:custGeom>
                <a:avLst/>
                <a:gdLst>
                  <a:gd name="T0" fmla="*/ 1883 w 2682"/>
                  <a:gd name="T1" fmla="*/ 193 h 3390"/>
                  <a:gd name="T2" fmla="*/ 1883 w 2682"/>
                  <a:gd name="T3" fmla="*/ 791 h 3390"/>
                  <a:gd name="T4" fmla="*/ 2487 w 2682"/>
                  <a:gd name="T5" fmla="*/ 791 h 3390"/>
                  <a:gd name="T6" fmla="*/ 1883 w 2682"/>
                  <a:gd name="T7" fmla="*/ 193 h 3390"/>
                  <a:gd name="T8" fmla="*/ 114 w 2682"/>
                  <a:gd name="T9" fmla="*/ 113 h 3390"/>
                  <a:gd name="T10" fmla="*/ 114 w 2682"/>
                  <a:gd name="T11" fmla="*/ 3277 h 3390"/>
                  <a:gd name="T12" fmla="*/ 2568 w 2682"/>
                  <a:gd name="T13" fmla="*/ 3277 h 3390"/>
                  <a:gd name="T14" fmla="*/ 2568 w 2682"/>
                  <a:gd name="T15" fmla="*/ 904 h 3390"/>
                  <a:gd name="T16" fmla="*/ 1769 w 2682"/>
                  <a:gd name="T17" fmla="*/ 904 h 3390"/>
                  <a:gd name="T18" fmla="*/ 1769 w 2682"/>
                  <a:gd name="T19" fmla="*/ 113 h 3390"/>
                  <a:gd name="T20" fmla="*/ 114 w 2682"/>
                  <a:gd name="T21" fmla="*/ 113 h 3390"/>
                  <a:gd name="T22" fmla="*/ 0 w 2682"/>
                  <a:gd name="T23" fmla="*/ 0 h 3390"/>
                  <a:gd name="T24" fmla="*/ 1849 w 2682"/>
                  <a:gd name="T25" fmla="*/ 0 h 3390"/>
                  <a:gd name="T26" fmla="*/ 2682 w 2682"/>
                  <a:gd name="T27" fmla="*/ 824 h 3390"/>
                  <a:gd name="T28" fmla="*/ 2682 w 2682"/>
                  <a:gd name="T29" fmla="*/ 3390 h 3390"/>
                  <a:gd name="T30" fmla="*/ 0 w 2682"/>
                  <a:gd name="T31" fmla="*/ 3390 h 3390"/>
                  <a:gd name="T32" fmla="*/ 0 w 2682"/>
                  <a:gd name="T33" fmla="*/ 0 h 3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2" h="3390">
                    <a:moveTo>
                      <a:pt x="1883" y="193"/>
                    </a:moveTo>
                    <a:lnTo>
                      <a:pt x="1883" y="791"/>
                    </a:lnTo>
                    <a:lnTo>
                      <a:pt x="2487" y="791"/>
                    </a:lnTo>
                    <a:lnTo>
                      <a:pt x="1883" y="193"/>
                    </a:lnTo>
                    <a:close/>
                    <a:moveTo>
                      <a:pt x="114" y="113"/>
                    </a:moveTo>
                    <a:lnTo>
                      <a:pt x="114" y="3277"/>
                    </a:lnTo>
                    <a:lnTo>
                      <a:pt x="2568" y="3277"/>
                    </a:lnTo>
                    <a:lnTo>
                      <a:pt x="2568" y="904"/>
                    </a:lnTo>
                    <a:lnTo>
                      <a:pt x="1769" y="904"/>
                    </a:lnTo>
                    <a:lnTo>
                      <a:pt x="1769" y="113"/>
                    </a:lnTo>
                    <a:lnTo>
                      <a:pt x="114" y="113"/>
                    </a:lnTo>
                    <a:close/>
                    <a:moveTo>
                      <a:pt x="0" y="0"/>
                    </a:moveTo>
                    <a:lnTo>
                      <a:pt x="1849" y="0"/>
                    </a:lnTo>
                    <a:lnTo>
                      <a:pt x="2682" y="824"/>
                    </a:lnTo>
                    <a:lnTo>
                      <a:pt x="2682" y="3390"/>
                    </a:lnTo>
                    <a:lnTo>
                      <a:pt x="0" y="33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0">
                <a:extLst>
                  <a:ext uri="{FF2B5EF4-FFF2-40B4-BE49-F238E27FC236}">
                    <a16:creationId xmlns="" xmlns:a16="http://schemas.microsoft.com/office/drawing/2014/main" id="{E63BD1A5-84EC-149B-C233-5697855FF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800" y="2832100"/>
                <a:ext cx="100012" cy="17462"/>
              </a:xfrm>
              <a:custGeom>
                <a:avLst/>
                <a:gdLst>
                  <a:gd name="T0" fmla="*/ 57 w 627"/>
                  <a:gd name="T1" fmla="*/ 0 h 113"/>
                  <a:gd name="T2" fmla="*/ 570 w 627"/>
                  <a:gd name="T3" fmla="*/ 0 h 113"/>
                  <a:gd name="T4" fmla="*/ 588 w 627"/>
                  <a:gd name="T5" fmla="*/ 3 h 113"/>
                  <a:gd name="T6" fmla="*/ 603 w 627"/>
                  <a:gd name="T7" fmla="*/ 11 h 113"/>
                  <a:gd name="T8" fmla="*/ 616 w 627"/>
                  <a:gd name="T9" fmla="*/ 23 h 113"/>
                  <a:gd name="T10" fmla="*/ 624 w 627"/>
                  <a:gd name="T11" fmla="*/ 39 h 113"/>
                  <a:gd name="T12" fmla="*/ 627 w 627"/>
                  <a:gd name="T13" fmla="*/ 56 h 113"/>
                  <a:gd name="T14" fmla="*/ 624 w 627"/>
                  <a:gd name="T15" fmla="*/ 73 h 113"/>
                  <a:gd name="T16" fmla="*/ 616 w 627"/>
                  <a:gd name="T17" fmla="*/ 90 h 113"/>
                  <a:gd name="T18" fmla="*/ 603 w 627"/>
                  <a:gd name="T19" fmla="*/ 101 h 113"/>
                  <a:gd name="T20" fmla="*/ 588 w 627"/>
                  <a:gd name="T21" fmla="*/ 109 h 113"/>
                  <a:gd name="T22" fmla="*/ 570 w 627"/>
                  <a:gd name="T23" fmla="*/ 113 h 113"/>
                  <a:gd name="T24" fmla="*/ 57 w 627"/>
                  <a:gd name="T25" fmla="*/ 113 h 113"/>
                  <a:gd name="T26" fmla="*/ 38 w 627"/>
                  <a:gd name="T27" fmla="*/ 109 h 113"/>
                  <a:gd name="T28" fmla="*/ 22 w 627"/>
                  <a:gd name="T29" fmla="*/ 101 h 113"/>
                  <a:gd name="T30" fmla="*/ 10 w 627"/>
                  <a:gd name="T31" fmla="*/ 90 h 113"/>
                  <a:gd name="T32" fmla="*/ 2 w 627"/>
                  <a:gd name="T33" fmla="*/ 73 h 113"/>
                  <a:gd name="T34" fmla="*/ 0 w 627"/>
                  <a:gd name="T35" fmla="*/ 56 h 113"/>
                  <a:gd name="T36" fmla="*/ 2 w 627"/>
                  <a:gd name="T37" fmla="*/ 39 h 113"/>
                  <a:gd name="T38" fmla="*/ 10 w 627"/>
                  <a:gd name="T39" fmla="*/ 23 h 113"/>
                  <a:gd name="T40" fmla="*/ 22 w 627"/>
                  <a:gd name="T41" fmla="*/ 11 h 113"/>
                  <a:gd name="T42" fmla="*/ 38 w 627"/>
                  <a:gd name="T43" fmla="*/ 3 h 113"/>
                  <a:gd name="T44" fmla="*/ 57 w 627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7" h="113">
                    <a:moveTo>
                      <a:pt x="57" y="0"/>
                    </a:moveTo>
                    <a:lnTo>
                      <a:pt x="570" y="0"/>
                    </a:lnTo>
                    <a:lnTo>
                      <a:pt x="588" y="3"/>
                    </a:lnTo>
                    <a:lnTo>
                      <a:pt x="603" y="11"/>
                    </a:lnTo>
                    <a:lnTo>
                      <a:pt x="616" y="23"/>
                    </a:lnTo>
                    <a:lnTo>
                      <a:pt x="624" y="39"/>
                    </a:lnTo>
                    <a:lnTo>
                      <a:pt x="627" y="56"/>
                    </a:lnTo>
                    <a:lnTo>
                      <a:pt x="624" y="73"/>
                    </a:lnTo>
                    <a:lnTo>
                      <a:pt x="616" y="90"/>
                    </a:lnTo>
                    <a:lnTo>
                      <a:pt x="603" y="101"/>
                    </a:lnTo>
                    <a:lnTo>
                      <a:pt x="588" y="109"/>
                    </a:lnTo>
                    <a:lnTo>
                      <a:pt x="570" y="113"/>
                    </a:lnTo>
                    <a:lnTo>
                      <a:pt x="57" y="113"/>
                    </a:lnTo>
                    <a:lnTo>
                      <a:pt x="38" y="109"/>
                    </a:lnTo>
                    <a:lnTo>
                      <a:pt x="22" y="101"/>
                    </a:lnTo>
                    <a:lnTo>
                      <a:pt x="10" y="90"/>
                    </a:lnTo>
                    <a:lnTo>
                      <a:pt x="2" y="73"/>
                    </a:lnTo>
                    <a:lnTo>
                      <a:pt x="0" y="56"/>
                    </a:lnTo>
                    <a:lnTo>
                      <a:pt x="2" y="39"/>
                    </a:lnTo>
                    <a:lnTo>
                      <a:pt x="10" y="23"/>
                    </a:lnTo>
                    <a:lnTo>
                      <a:pt x="22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61">
                <a:extLst>
                  <a:ext uri="{FF2B5EF4-FFF2-40B4-BE49-F238E27FC236}">
                    <a16:creationId xmlns="" xmlns:a16="http://schemas.microsoft.com/office/drawing/2014/main" id="{353A8E86-C145-FAB8-31C2-5A0A73DFA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800" y="3028950"/>
                <a:ext cx="173037" cy="17462"/>
              </a:xfrm>
              <a:custGeom>
                <a:avLst/>
                <a:gdLst>
                  <a:gd name="T0" fmla="*/ 57 w 1084"/>
                  <a:gd name="T1" fmla="*/ 0 h 113"/>
                  <a:gd name="T2" fmla="*/ 1027 w 1084"/>
                  <a:gd name="T3" fmla="*/ 0 h 113"/>
                  <a:gd name="T4" fmla="*/ 1044 w 1084"/>
                  <a:gd name="T5" fmla="*/ 3 h 113"/>
                  <a:gd name="T6" fmla="*/ 1060 w 1084"/>
                  <a:gd name="T7" fmla="*/ 11 h 113"/>
                  <a:gd name="T8" fmla="*/ 1072 w 1084"/>
                  <a:gd name="T9" fmla="*/ 23 h 113"/>
                  <a:gd name="T10" fmla="*/ 1081 w 1084"/>
                  <a:gd name="T11" fmla="*/ 39 h 113"/>
                  <a:gd name="T12" fmla="*/ 1084 w 1084"/>
                  <a:gd name="T13" fmla="*/ 56 h 113"/>
                  <a:gd name="T14" fmla="*/ 1081 w 1084"/>
                  <a:gd name="T15" fmla="*/ 73 h 113"/>
                  <a:gd name="T16" fmla="*/ 1072 w 1084"/>
                  <a:gd name="T17" fmla="*/ 89 h 113"/>
                  <a:gd name="T18" fmla="*/ 1060 w 1084"/>
                  <a:gd name="T19" fmla="*/ 101 h 113"/>
                  <a:gd name="T20" fmla="*/ 1044 w 1084"/>
                  <a:gd name="T21" fmla="*/ 109 h 113"/>
                  <a:gd name="T22" fmla="*/ 1027 w 1084"/>
                  <a:gd name="T23" fmla="*/ 113 h 113"/>
                  <a:gd name="T24" fmla="*/ 57 w 1084"/>
                  <a:gd name="T25" fmla="*/ 113 h 113"/>
                  <a:gd name="T26" fmla="*/ 38 w 1084"/>
                  <a:gd name="T27" fmla="*/ 109 h 113"/>
                  <a:gd name="T28" fmla="*/ 22 w 1084"/>
                  <a:gd name="T29" fmla="*/ 101 h 113"/>
                  <a:gd name="T30" fmla="*/ 10 w 1084"/>
                  <a:gd name="T31" fmla="*/ 89 h 113"/>
                  <a:gd name="T32" fmla="*/ 2 w 1084"/>
                  <a:gd name="T33" fmla="*/ 73 h 113"/>
                  <a:gd name="T34" fmla="*/ 0 w 1084"/>
                  <a:gd name="T35" fmla="*/ 56 h 113"/>
                  <a:gd name="T36" fmla="*/ 2 w 1084"/>
                  <a:gd name="T37" fmla="*/ 39 h 113"/>
                  <a:gd name="T38" fmla="*/ 10 w 1084"/>
                  <a:gd name="T39" fmla="*/ 23 h 113"/>
                  <a:gd name="T40" fmla="*/ 22 w 1084"/>
                  <a:gd name="T41" fmla="*/ 11 h 113"/>
                  <a:gd name="T42" fmla="*/ 38 w 1084"/>
                  <a:gd name="T43" fmla="*/ 3 h 113"/>
                  <a:gd name="T44" fmla="*/ 57 w 1084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4" h="113">
                    <a:moveTo>
                      <a:pt x="57" y="0"/>
                    </a:moveTo>
                    <a:lnTo>
                      <a:pt x="1027" y="0"/>
                    </a:lnTo>
                    <a:lnTo>
                      <a:pt x="1044" y="3"/>
                    </a:lnTo>
                    <a:lnTo>
                      <a:pt x="1060" y="11"/>
                    </a:lnTo>
                    <a:lnTo>
                      <a:pt x="1072" y="23"/>
                    </a:lnTo>
                    <a:lnTo>
                      <a:pt x="1081" y="39"/>
                    </a:lnTo>
                    <a:lnTo>
                      <a:pt x="1084" y="56"/>
                    </a:lnTo>
                    <a:lnTo>
                      <a:pt x="1081" y="73"/>
                    </a:lnTo>
                    <a:lnTo>
                      <a:pt x="1072" y="89"/>
                    </a:lnTo>
                    <a:lnTo>
                      <a:pt x="1060" y="101"/>
                    </a:lnTo>
                    <a:lnTo>
                      <a:pt x="1044" y="109"/>
                    </a:lnTo>
                    <a:lnTo>
                      <a:pt x="1027" y="113"/>
                    </a:lnTo>
                    <a:lnTo>
                      <a:pt x="57" y="113"/>
                    </a:lnTo>
                    <a:lnTo>
                      <a:pt x="38" y="109"/>
                    </a:lnTo>
                    <a:lnTo>
                      <a:pt x="22" y="101"/>
                    </a:lnTo>
                    <a:lnTo>
                      <a:pt x="10" y="89"/>
                    </a:lnTo>
                    <a:lnTo>
                      <a:pt x="2" y="73"/>
                    </a:lnTo>
                    <a:lnTo>
                      <a:pt x="0" y="56"/>
                    </a:lnTo>
                    <a:lnTo>
                      <a:pt x="2" y="39"/>
                    </a:lnTo>
                    <a:lnTo>
                      <a:pt x="10" y="23"/>
                    </a:lnTo>
                    <a:lnTo>
                      <a:pt x="22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62">
                <a:extLst>
                  <a:ext uri="{FF2B5EF4-FFF2-40B4-BE49-F238E27FC236}">
                    <a16:creationId xmlns="" xmlns:a16="http://schemas.microsoft.com/office/drawing/2014/main" id="{5B4D28C3-D194-6BF2-B5E4-E40FB325B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775" y="2967038"/>
                <a:ext cx="82550" cy="17462"/>
              </a:xfrm>
              <a:custGeom>
                <a:avLst/>
                <a:gdLst>
                  <a:gd name="T0" fmla="*/ 57 w 513"/>
                  <a:gd name="T1" fmla="*/ 0 h 113"/>
                  <a:gd name="T2" fmla="*/ 456 w 513"/>
                  <a:gd name="T3" fmla="*/ 0 h 113"/>
                  <a:gd name="T4" fmla="*/ 474 w 513"/>
                  <a:gd name="T5" fmla="*/ 3 h 113"/>
                  <a:gd name="T6" fmla="*/ 490 w 513"/>
                  <a:gd name="T7" fmla="*/ 11 h 113"/>
                  <a:gd name="T8" fmla="*/ 502 w 513"/>
                  <a:gd name="T9" fmla="*/ 24 h 113"/>
                  <a:gd name="T10" fmla="*/ 510 w 513"/>
                  <a:gd name="T11" fmla="*/ 39 h 113"/>
                  <a:gd name="T12" fmla="*/ 513 w 513"/>
                  <a:gd name="T13" fmla="*/ 57 h 113"/>
                  <a:gd name="T14" fmla="*/ 510 w 513"/>
                  <a:gd name="T15" fmla="*/ 74 h 113"/>
                  <a:gd name="T16" fmla="*/ 502 w 513"/>
                  <a:gd name="T17" fmla="*/ 90 h 113"/>
                  <a:gd name="T18" fmla="*/ 490 w 513"/>
                  <a:gd name="T19" fmla="*/ 102 h 113"/>
                  <a:gd name="T20" fmla="*/ 474 w 513"/>
                  <a:gd name="T21" fmla="*/ 110 h 113"/>
                  <a:gd name="T22" fmla="*/ 456 w 513"/>
                  <a:gd name="T23" fmla="*/ 113 h 113"/>
                  <a:gd name="T24" fmla="*/ 57 w 513"/>
                  <a:gd name="T25" fmla="*/ 113 h 113"/>
                  <a:gd name="T26" fmla="*/ 38 w 513"/>
                  <a:gd name="T27" fmla="*/ 110 h 113"/>
                  <a:gd name="T28" fmla="*/ 23 w 513"/>
                  <a:gd name="T29" fmla="*/ 102 h 113"/>
                  <a:gd name="T30" fmla="*/ 10 w 513"/>
                  <a:gd name="T31" fmla="*/ 90 h 113"/>
                  <a:gd name="T32" fmla="*/ 2 w 513"/>
                  <a:gd name="T33" fmla="*/ 74 h 113"/>
                  <a:gd name="T34" fmla="*/ 0 w 513"/>
                  <a:gd name="T35" fmla="*/ 57 h 113"/>
                  <a:gd name="T36" fmla="*/ 2 w 513"/>
                  <a:gd name="T37" fmla="*/ 39 h 113"/>
                  <a:gd name="T38" fmla="*/ 10 w 513"/>
                  <a:gd name="T39" fmla="*/ 24 h 113"/>
                  <a:gd name="T40" fmla="*/ 23 w 513"/>
                  <a:gd name="T41" fmla="*/ 11 h 113"/>
                  <a:gd name="T42" fmla="*/ 38 w 513"/>
                  <a:gd name="T43" fmla="*/ 3 h 113"/>
                  <a:gd name="T44" fmla="*/ 57 w 513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3" h="113">
                    <a:moveTo>
                      <a:pt x="57" y="0"/>
                    </a:moveTo>
                    <a:lnTo>
                      <a:pt x="456" y="0"/>
                    </a:lnTo>
                    <a:lnTo>
                      <a:pt x="474" y="3"/>
                    </a:lnTo>
                    <a:lnTo>
                      <a:pt x="490" y="11"/>
                    </a:lnTo>
                    <a:lnTo>
                      <a:pt x="502" y="24"/>
                    </a:lnTo>
                    <a:lnTo>
                      <a:pt x="510" y="39"/>
                    </a:lnTo>
                    <a:lnTo>
                      <a:pt x="513" y="57"/>
                    </a:lnTo>
                    <a:lnTo>
                      <a:pt x="510" y="74"/>
                    </a:lnTo>
                    <a:lnTo>
                      <a:pt x="502" y="90"/>
                    </a:lnTo>
                    <a:lnTo>
                      <a:pt x="490" y="102"/>
                    </a:lnTo>
                    <a:lnTo>
                      <a:pt x="474" y="110"/>
                    </a:lnTo>
                    <a:lnTo>
                      <a:pt x="456" y="113"/>
                    </a:lnTo>
                    <a:lnTo>
                      <a:pt x="57" y="113"/>
                    </a:lnTo>
                    <a:lnTo>
                      <a:pt x="38" y="110"/>
                    </a:lnTo>
                    <a:lnTo>
                      <a:pt x="23" y="102"/>
                    </a:lnTo>
                    <a:lnTo>
                      <a:pt x="10" y="90"/>
                    </a:lnTo>
                    <a:lnTo>
                      <a:pt x="2" y="74"/>
                    </a:lnTo>
                    <a:lnTo>
                      <a:pt x="0" y="57"/>
                    </a:lnTo>
                    <a:lnTo>
                      <a:pt x="2" y="39"/>
                    </a:lnTo>
                    <a:lnTo>
                      <a:pt x="10" y="24"/>
                    </a:lnTo>
                    <a:lnTo>
                      <a:pt x="23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63">
                <a:extLst>
                  <a:ext uri="{FF2B5EF4-FFF2-40B4-BE49-F238E27FC236}">
                    <a16:creationId xmlns="" xmlns:a16="http://schemas.microsoft.com/office/drawing/2014/main" id="{7F9134F1-87A0-E5B2-6C32-3A8A0BB39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800" y="2903538"/>
                <a:ext cx="63500" cy="17462"/>
              </a:xfrm>
              <a:custGeom>
                <a:avLst/>
                <a:gdLst>
                  <a:gd name="T0" fmla="*/ 57 w 399"/>
                  <a:gd name="T1" fmla="*/ 0 h 113"/>
                  <a:gd name="T2" fmla="*/ 342 w 399"/>
                  <a:gd name="T3" fmla="*/ 0 h 113"/>
                  <a:gd name="T4" fmla="*/ 360 w 399"/>
                  <a:gd name="T5" fmla="*/ 3 h 113"/>
                  <a:gd name="T6" fmla="*/ 375 w 399"/>
                  <a:gd name="T7" fmla="*/ 11 h 113"/>
                  <a:gd name="T8" fmla="*/ 388 w 399"/>
                  <a:gd name="T9" fmla="*/ 22 h 113"/>
                  <a:gd name="T10" fmla="*/ 396 w 399"/>
                  <a:gd name="T11" fmla="*/ 39 h 113"/>
                  <a:gd name="T12" fmla="*/ 399 w 399"/>
                  <a:gd name="T13" fmla="*/ 56 h 113"/>
                  <a:gd name="T14" fmla="*/ 396 w 399"/>
                  <a:gd name="T15" fmla="*/ 73 h 113"/>
                  <a:gd name="T16" fmla="*/ 388 w 399"/>
                  <a:gd name="T17" fmla="*/ 89 h 113"/>
                  <a:gd name="T18" fmla="*/ 375 w 399"/>
                  <a:gd name="T19" fmla="*/ 101 h 113"/>
                  <a:gd name="T20" fmla="*/ 360 w 399"/>
                  <a:gd name="T21" fmla="*/ 109 h 113"/>
                  <a:gd name="T22" fmla="*/ 342 w 399"/>
                  <a:gd name="T23" fmla="*/ 113 h 113"/>
                  <a:gd name="T24" fmla="*/ 57 w 399"/>
                  <a:gd name="T25" fmla="*/ 113 h 113"/>
                  <a:gd name="T26" fmla="*/ 38 w 399"/>
                  <a:gd name="T27" fmla="*/ 109 h 113"/>
                  <a:gd name="T28" fmla="*/ 22 w 399"/>
                  <a:gd name="T29" fmla="*/ 101 h 113"/>
                  <a:gd name="T30" fmla="*/ 10 w 399"/>
                  <a:gd name="T31" fmla="*/ 89 h 113"/>
                  <a:gd name="T32" fmla="*/ 2 w 399"/>
                  <a:gd name="T33" fmla="*/ 73 h 113"/>
                  <a:gd name="T34" fmla="*/ 0 w 399"/>
                  <a:gd name="T35" fmla="*/ 56 h 113"/>
                  <a:gd name="T36" fmla="*/ 2 w 399"/>
                  <a:gd name="T37" fmla="*/ 39 h 113"/>
                  <a:gd name="T38" fmla="*/ 10 w 399"/>
                  <a:gd name="T39" fmla="*/ 22 h 113"/>
                  <a:gd name="T40" fmla="*/ 22 w 399"/>
                  <a:gd name="T41" fmla="*/ 11 h 113"/>
                  <a:gd name="T42" fmla="*/ 38 w 399"/>
                  <a:gd name="T43" fmla="*/ 3 h 113"/>
                  <a:gd name="T44" fmla="*/ 57 w 399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113">
                    <a:moveTo>
                      <a:pt x="57" y="0"/>
                    </a:moveTo>
                    <a:lnTo>
                      <a:pt x="342" y="0"/>
                    </a:lnTo>
                    <a:lnTo>
                      <a:pt x="360" y="3"/>
                    </a:lnTo>
                    <a:lnTo>
                      <a:pt x="375" y="11"/>
                    </a:lnTo>
                    <a:lnTo>
                      <a:pt x="388" y="22"/>
                    </a:lnTo>
                    <a:lnTo>
                      <a:pt x="396" y="39"/>
                    </a:lnTo>
                    <a:lnTo>
                      <a:pt x="399" y="56"/>
                    </a:lnTo>
                    <a:lnTo>
                      <a:pt x="396" y="73"/>
                    </a:lnTo>
                    <a:lnTo>
                      <a:pt x="388" y="89"/>
                    </a:lnTo>
                    <a:lnTo>
                      <a:pt x="375" y="101"/>
                    </a:lnTo>
                    <a:lnTo>
                      <a:pt x="360" y="109"/>
                    </a:lnTo>
                    <a:lnTo>
                      <a:pt x="342" y="113"/>
                    </a:lnTo>
                    <a:lnTo>
                      <a:pt x="57" y="113"/>
                    </a:lnTo>
                    <a:lnTo>
                      <a:pt x="38" y="109"/>
                    </a:lnTo>
                    <a:lnTo>
                      <a:pt x="22" y="101"/>
                    </a:lnTo>
                    <a:lnTo>
                      <a:pt x="10" y="89"/>
                    </a:lnTo>
                    <a:lnTo>
                      <a:pt x="2" y="73"/>
                    </a:lnTo>
                    <a:lnTo>
                      <a:pt x="0" y="56"/>
                    </a:lnTo>
                    <a:lnTo>
                      <a:pt x="2" y="39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4">
                <a:extLst>
                  <a:ext uri="{FF2B5EF4-FFF2-40B4-BE49-F238E27FC236}">
                    <a16:creationId xmlns="" xmlns:a16="http://schemas.microsoft.com/office/drawing/2014/main" id="{9B18CD30-7D4F-56B7-2499-340525D28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325" y="2903538"/>
                <a:ext cx="80962" cy="17462"/>
              </a:xfrm>
              <a:custGeom>
                <a:avLst/>
                <a:gdLst>
                  <a:gd name="T0" fmla="*/ 57 w 513"/>
                  <a:gd name="T1" fmla="*/ 0 h 113"/>
                  <a:gd name="T2" fmla="*/ 456 w 513"/>
                  <a:gd name="T3" fmla="*/ 0 h 113"/>
                  <a:gd name="T4" fmla="*/ 474 w 513"/>
                  <a:gd name="T5" fmla="*/ 3 h 113"/>
                  <a:gd name="T6" fmla="*/ 489 w 513"/>
                  <a:gd name="T7" fmla="*/ 11 h 113"/>
                  <a:gd name="T8" fmla="*/ 502 w 513"/>
                  <a:gd name="T9" fmla="*/ 22 h 113"/>
                  <a:gd name="T10" fmla="*/ 510 w 513"/>
                  <a:gd name="T11" fmla="*/ 39 h 113"/>
                  <a:gd name="T12" fmla="*/ 513 w 513"/>
                  <a:gd name="T13" fmla="*/ 56 h 113"/>
                  <a:gd name="T14" fmla="*/ 510 w 513"/>
                  <a:gd name="T15" fmla="*/ 73 h 113"/>
                  <a:gd name="T16" fmla="*/ 502 w 513"/>
                  <a:gd name="T17" fmla="*/ 89 h 113"/>
                  <a:gd name="T18" fmla="*/ 489 w 513"/>
                  <a:gd name="T19" fmla="*/ 101 h 113"/>
                  <a:gd name="T20" fmla="*/ 474 w 513"/>
                  <a:gd name="T21" fmla="*/ 109 h 113"/>
                  <a:gd name="T22" fmla="*/ 456 w 513"/>
                  <a:gd name="T23" fmla="*/ 113 h 113"/>
                  <a:gd name="T24" fmla="*/ 57 w 513"/>
                  <a:gd name="T25" fmla="*/ 113 h 113"/>
                  <a:gd name="T26" fmla="*/ 38 w 513"/>
                  <a:gd name="T27" fmla="*/ 109 h 113"/>
                  <a:gd name="T28" fmla="*/ 22 w 513"/>
                  <a:gd name="T29" fmla="*/ 101 h 113"/>
                  <a:gd name="T30" fmla="*/ 10 w 513"/>
                  <a:gd name="T31" fmla="*/ 89 h 113"/>
                  <a:gd name="T32" fmla="*/ 2 w 513"/>
                  <a:gd name="T33" fmla="*/ 73 h 113"/>
                  <a:gd name="T34" fmla="*/ 0 w 513"/>
                  <a:gd name="T35" fmla="*/ 56 h 113"/>
                  <a:gd name="T36" fmla="*/ 2 w 513"/>
                  <a:gd name="T37" fmla="*/ 39 h 113"/>
                  <a:gd name="T38" fmla="*/ 10 w 513"/>
                  <a:gd name="T39" fmla="*/ 22 h 113"/>
                  <a:gd name="T40" fmla="*/ 22 w 513"/>
                  <a:gd name="T41" fmla="*/ 11 h 113"/>
                  <a:gd name="T42" fmla="*/ 38 w 513"/>
                  <a:gd name="T43" fmla="*/ 3 h 113"/>
                  <a:gd name="T44" fmla="*/ 57 w 513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3" h="113">
                    <a:moveTo>
                      <a:pt x="57" y="0"/>
                    </a:moveTo>
                    <a:lnTo>
                      <a:pt x="456" y="0"/>
                    </a:lnTo>
                    <a:lnTo>
                      <a:pt x="474" y="3"/>
                    </a:lnTo>
                    <a:lnTo>
                      <a:pt x="489" y="11"/>
                    </a:lnTo>
                    <a:lnTo>
                      <a:pt x="502" y="22"/>
                    </a:lnTo>
                    <a:lnTo>
                      <a:pt x="510" y="39"/>
                    </a:lnTo>
                    <a:lnTo>
                      <a:pt x="513" y="56"/>
                    </a:lnTo>
                    <a:lnTo>
                      <a:pt x="510" y="73"/>
                    </a:lnTo>
                    <a:lnTo>
                      <a:pt x="502" y="89"/>
                    </a:lnTo>
                    <a:lnTo>
                      <a:pt x="489" y="101"/>
                    </a:lnTo>
                    <a:lnTo>
                      <a:pt x="474" y="109"/>
                    </a:lnTo>
                    <a:lnTo>
                      <a:pt x="456" y="113"/>
                    </a:lnTo>
                    <a:lnTo>
                      <a:pt x="57" y="113"/>
                    </a:lnTo>
                    <a:lnTo>
                      <a:pt x="38" y="109"/>
                    </a:lnTo>
                    <a:lnTo>
                      <a:pt x="22" y="101"/>
                    </a:lnTo>
                    <a:lnTo>
                      <a:pt x="10" y="89"/>
                    </a:lnTo>
                    <a:lnTo>
                      <a:pt x="2" y="73"/>
                    </a:lnTo>
                    <a:lnTo>
                      <a:pt x="0" y="56"/>
                    </a:lnTo>
                    <a:lnTo>
                      <a:pt x="2" y="39"/>
                    </a:lnTo>
                    <a:lnTo>
                      <a:pt x="10" y="22"/>
                    </a:lnTo>
                    <a:lnTo>
                      <a:pt x="22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65">
                <a:extLst>
                  <a:ext uri="{FF2B5EF4-FFF2-40B4-BE49-F238E27FC236}">
                    <a16:creationId xmlns="" xmlns:a16="http://schemas.microsoft.com/office/drawing/2014/main" id="{8BB0B4A7-8191-502C-62B8-A40A36EFE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288" y="2903538"/>
                <a:ext cx="19050" cy="17462"/>
              </a:xfrm>
              <a:custGeom>
                <a:avLst/>
                <a:gdLst>
                  <a:gd name="T0" fmla="*/ 57 w 114"/>
                  <a:gd name="T1" fmla="*/ 0 h 112"/>
                  <a:gd name="T2" fmla="*/ 72 w 114"/>
                  <a:gd name="T3" fmla="*/ 1 h 112"/>
                  <a:gd name="T4" fmla="*/ 85 w 114"/>
                  <a:gd name="T5" fmla="*/ 7 h 112"/>
                  <a:gd name="T6" fmla="*/ 98 w 114"/>
                  <a:gd name="T7" fmla="*/ 15 h 112"/>
                  <a:gd name="T8" fmla="*/ 106 w 114"/>
                  <a:gd name="T9" fmla="*/ 26 h 112"/>
                  <a:gd name="T10" fmla="*/ 112 w 114"/>
                  <a:gd name="T11" fmla="*/ 41 h 112"/>
                  <a:gd name="T12" fmla="*/ 114 w 114"/>
                  <a:gd name="T13" fmla="*/ 55 h 112"/>
                  <a:gd name="T14" fmla="*/ 112 w 114"/>
                  <a:gd name="T15" fmla="*/ 69 h 112"/>
                  <a:gd name="T16" fmla="*/ 106 w 114"/>
                  <a:gd name="T17" fmla="*/ 83 h 112"/>
                  <a:gd name="T18" fmla="*/ 98 w 114"/>
                  <a:gd name="T19" fmla="*/ 95 h 112"/>
                  <a:gd name="T20" fmla="*/ 85 w 114"/>
                  <a:gd name="T21" fmla="*/ 104 h 112"/>
                  <a:gd name="T22" fmla="*/ 72 w 114"/>
                  <a:gd name="T23" fmla="*/ 109 h 112"/>
                  <a:gd name="T24" fmla="*/ 57 w 114"/>
                  <a:gd name="T25" fmla="*/ 112 h 112"/>
                  <a:gd name="T26" fmla="*/ 43 w 114"/>
                  <a:gd name="T27" fmla="*/ 109 h 112"/>
                  <a:gd name="T28" fmla="*/ 28 w 114"/>
                  <a:gd name="T29" fmla="*/ 104 h 112"/>
                  <a:gd name="T30" fmla="*/ 17 w 114"/>
                  <a:gd name="T31" fmla="*/ 95 h 112"/>
                  <a:gd name="T32" fmla="*/ 7 w 114"/>
                  <a:gd name="T33" fmla="*/ 83 h 112"/>
                  <a:gd name="T34" fmla="*/ 2 w 114"/>
                  <a:gd name="T35" fmla="*/ 69 h 112"/>
                  <a:gd name="T36" fmla="*/ 0 w 114"/>
                  <a:gd name="T37" fmla="*/ 55 h 112"/>
                  <a:gd name="T38" fmla="*/ 2 w 114"/>
                  <a:gd name="T39" fmla="*/ 41 h 112"/>
                  <a:gd name="T40" fmla="*/ 7 w 114"/>
                  <a:gd name="T41" fmla="*/ 26 h 112"/>
                  <a:gd name="T42" fmla="*/ 17 w 114"/>
                  <a:gd name="T43" fmla="*/ 15 h 112"/>
                  <a:gd name="T44" fmla="*/ 28 w 114"/>
                  <a:gd name="T45" fmla="*/ 7 h 112"/>
                  <a:gd name="T46" fmla="*/ 43 w 114"/>
                  <a:gd name="T47" fmla="*/ 1 h 112"/>
                  <a:gd name="T48" fmla="*/ 57 w 114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2" y="1"/>
                    </a:lnTo>
                    <a:lnTo>
                      <a:pt x="85" y="7"/>
                    </a:lnTo>
                    <a:lnTo>
                      <a:pt x="98" y="15"/>
                    </a:lnTo>
                    <a:lnTo>
                      <a:pt x="106" y="26"/>
                    </a:lnTo>
                    <a:lnTo>
                      <a:pt x="112" y="41"/>
                    </a:lnTo>
                    <a:lnTo>
                      <a:pt x="114" y="55"/>
                    </a:lnTo>
                    <a:lnTo>
                      <a:pt x="112" y="69"/>
                    </a:lnTo>
                    <a:lnTo>
                      <a:pt x="106" y="83"/>
                    </a:lnTo>
                    <a:lnTo>
                      <a:pt x="98" y="95"/>
                    </a:lnTo>
                    <a:lnTo>
                      <a:pt x="85" y="104"/>
                    </a:lnTo>
                    <a:lnTo>
                      <a:pt x="72" y="109"/>
                    </a:lnTo>
                    <a:lnTo>
                      <a:pt x="57" y="112"/>
                    </a:lnTo>
                    <a:lnTo>
                      <a:pt x="43" y="109"/>
                    </a:lnTo>
                    <a:lnTo>
                      <a:pt x="28" y="104"/>
                    </a:lnTo>
                    <a:lnTo>
                      <a:pt x="17" y="95"/>
                    </a:lnTo>
                    <a:lnTo>
                      <a:pt x="7" y="83"/>
                    </a:lnTo>
                    <a:lnTo>
                      <a:pt x="2" y="69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7" y="26"/>
                    </a:lnTo>
                    <a:lnTo>
                      <a:pt x="17" y="15"/>
                    </a:lnTo>
                    <a:lnTo>
                      <a:pt x="28" y="7"/>
                    </a:lnTo>
                    <a:lnTo>
                      <a:pt x="43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66">
                <a:extLst>
                  <a:ext uri="{FF2B5EF4-FFF2-40B4-BE49-F238E27FC236}">
                    <a16:creationId xmlns="" xmlns:a16="http://schemas.microsoft.com/office/drawing/2014/main" id="{04D270E6-1D62-9521-53DE-6EB54FB70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38" y="2967038"/>
                <a:ext cx="107950" cy="17462"/>
              </a:xfrm>
              <a:custGeom>
                <a:avLst/>
                <a:gdLst>
                  <a:gd name="T0" fmla="*/ 57 w 685"/>
                  <a:gd name="T1" fmla="*/ 0 h 113"/>
                  <a:gd name="T2" fmla="*/ 628 w 685"/>
                  <a:gd name="T3" fmla="*/ 0 h 113"/>
                  <a:gd name="T4" fmla="*/ 645 w 685"/>
                  <a:gd name="T5" fmla="*/ 3 h 113"/>
                  <a:gd name="T6" fmla="*/ 661 w 685"/>
                  <a:gd name="T7" fmla="*/ 11 h 113"/>
                  <a:gd name="T8" fmla="*/ 673 w 685"/>
                  <a:gd name="T9" fmla="*/ 24 h 113"/>
                  <a:gd name="T10" fmla="*/ 682 w 685"/>
                  <a:gd name="T11" fmla="*/ 39 h 113"/>
                  <a:gd name="T12" fmla="*/ 685 w 685"/>
                  <a:gd name="T13" fmla="*/ 57 h 113"/>
                  <a:gd name="T14" fmla="*/ 682 w 685"/>
                  <a:gd name="T15" fmla="*/ 74 h 113"/>
                  <a:gd name="T16" fmla="*/ 673 w 685"/>
                  <a:gd name="T17" fmla="*/ 90 h 113"/>
                  <a:gd name="T18" fmla="*/ 661 w 685"/>
                  <a:gd name="T19" fmla="*/ 102 h 113"/>
                  <a:gd name="T20" fmla="*/ 645 w 685"/>
                  <a:gd name="T21" fmla="*/ 110 h 113"/>
                  <a:gd name="T22" fmla="*/ 628 w 685"/>
                  <a:gd name="T23" fmla="*/ 113 h 113"/>
                  <a:gd name="T24" fmla="*/ 57 w 685"/>
                  <a:gd name="T25" fmla="*/ 113 h 113"/>
                  <a:gd name="T26" fmla="*/ 38 w 685"/>
                  <a:gd name="T27" fmla="*/ 110 h 113"/>
                  <a:gd name="T28" fmla="*/ 23 w 685"/>
                  <a:gd name="T29" fmla="*/ 102 h 113"/>
                  <a:gd name="T30" fmla="*/ 10 w 685"/>
                  <a:gd name="T31" fmla="*/ 90 h 113"/>
                  <a:gd name="T32" fmla="*/ 2 w 685"/>
                  <a:gd name="T33" fmla="*/ 74 h 113"/>
                  <a:gd name="T34" fmla="*/ 0 w 685"/>
                  <a:gd name="T35" fmla="*/ 57 h 113"/>
                  <a:gd name="T36" fmla="*/ 2 w 685"/>
                  <a:gd name="T37" fmla="*/ 39 h 113"/>
                  <a:gd name="T38" fmla="*/ 10 w 685"/>
                  <a:gd name="T39" fmla="*/ 24 h 113"/>
                  <a:gd name="T40" fmla="*/ 23 w 685"/>
                  <a:gd name="T41" fmla="*/ 11 h 113"/>
                  <a:gd name="T42" fmla="*/ 38 w 685"/>
                  <a:gd name="T43" fmla="*/ 3 h 113"/>
                  <a:gd name="T44" fmla="*/ 57 w 685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5" h="113">
                    <a:moveTo>
                      <a:pt x="57" y="0"/>
                    </a:moveTo>
                    <a:lnTo>
                      <a:pt x="628" y="0"/>
                    </a:lnTo>
                    <a:lnTo>
                      <a:pt x="645" y="3"/>
                    </a:lnTo>
                    <a:lnTo>
                      <a:pt x="661" y="11"/>
                    </a:lnTo>
                    <a:lnTo>
                      <a:pt x="673" y="24"/>
                    </a:lnTo>
                    <a:lnTo>
                      <a:pt x="682" y="39"/>
                    </a:lnTo>
                    <a:lnTo>
                      <a:pt x="685" y="57"/>
                    </a:lnTo>
                    <a:lnTo>
                      <a:pt x="682" y="74"/>
                    </a:lnTo>
                    <a:lnTo>
                      <a:pt x="673" y="90"/>
                    </a:lnTo>
                    <a:lnTo>
                      <a:pt x="661" y="102"/>
                    </a:lnTo>
                    <a:lnTo>
                      <a:pt x="645" y="110"/>
                    </a:lnTo>
                    <a:lnTo>
                      <a:pt x="628" y="113"/>
                    </a:lnTo>
                    <a:lnTo>
                      <a:pt x="57" y="113"/>
                    </a:lnTo>
                    <a:lnTo>
                      <a:pt x="38" y="110"/>
                    </a:lnTo>
                    <a:lnTo>
                      <a:pt x="23" y="102"/>
                    </a:lnTo>
                    <a:lnTo>
                      <a:pt x="10" y="90"/>
                    </a:lnTo>
                    <a:lnTo>
                      <a:pt x="2" y="74"/>
                    </a:lnTo>
                    <a:lnTo>
                      <a:pt x="0" y="57"/>
                    </a:lnTo>
                    <a:lnTo>
                      <a:pt x="2" y="39"/>
                    </a:lnTo>
                    <a:lnTo>
                      <a:pt x="10" y="24"/>
                    </a:lnTo>
                    <a:lnTo>
                      <a:pt x="23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7">
                <a:extLst>
                  <a:ext uri="{FF2B5EF4-FFF2-40B4-BE49-F238E27FC236}">
                    <a16:creationId xmlns="" xmlns:a16="http://schemas.microsoft.com/office/drawing/2014/main" id="{C21F949C-0EA3-BF10-4277-F4D71D680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800" y="2967038"/>
                <a:ext cx="19050" cy="17462"/>
              </a:xfrm>
              <a:custGeom>
                <a:avLst/>
                <a:gdLst>
                  <a:gd name="T0" fmla="*/ 57 w 114"/>
                  <a:gd name="T1" fmla="*/ 0 h 112"/>
                  <a:gd name="T2" fmla="*/ 71 w 114"/>
                  <a:gd name="T3" fmla="*/ 1 h 112"/>
                  <a:gd name="T4" fmla="*/ 85 w 114"/>
                  <a:gd name="T5" fmla="*/ 6 h 112"/>
                  <a:gd name="T6" fmla="*/ 97 w 114"/>
                  <a:gd name="T7" fmla="*/ 15 h 112"/>
                  <a:gd name="T8" fmla="*/ 105 w 114"/>
                  <a:gd name="T9" fmla="*/ 27 h 112"/>
                  <a:gd name="T10" fmla="*/ 112 w 114"/>
                  <a:gd name="T11" fmla="*/ 41 h 112"/>
                  <a:gd name="T12" fmla="*/ 114 w 114"/>
                  <a:gd name="T13" fmla="*/ 56 h 112"/>
                  <a:gd name="T14" fmla="*/ 112 w 114"/>
                  <a:gd name="T15" fmla="*/ 70 h 112"/>
                  <a:gd name="T16" fmla="*/ 105 w 114"/>
                  <a:gd name="T17" fmla="*/ 83 h 112"/>
                  <a:gd name="T18" fmla="*/ 97 w 114"/>
                  <a:gd name="T19" fmla="*/ 96 h 112"/>
                  <a:gd name="T20" fmla="*/ 85 w 114"/>
                  <a:gd name="T21" fmla="*/ 105 h 112"/>
                  <a:gd name="T22" fmla="*/ 71 w 114"/>
                  <a:gd name="T23" fmla="*/ 110 h 112"/>
                  <a:gd name="T24" fmla="*/ 57 w 114"/>
                  <a:gd name="T25" fmla="*/ 112 h 112"/>
                  <a:gd name="T26" fmla="*/ 42 w 114"/>
                  <a:gd name="T27" fmla="*/ 110 h 112"/>
                  <a:gd name="T28" fmla="*/ 28 w 114"/>
                  <a:gd name="T29" fmla="*/ 105 h 112"/>
                  <a:gd name="T30" fmla="*/ 16 w 114"/>
                  <a:gd name="T31" fmla="*/ 96 h 112"/>
                  <a:gd name="T32" fmla="*/ 7 w 114"/>
                  <a:gd name="T33" fmla="*/ 83 h 112"/>
                  <a:gd name="T34" fmla="*/ 2 w 114"/>
                  <a:gd name="T35" fmla="*/ 70 h 112"/>
                  <a:gd name="T36" fmla="*/ 0 w 114"/>
                  <a:gd name="T37" fmla="*/ 56 h 112"/>
                  <a:gd name="T38" fmla="*/ 2 w 114"/>
                  <a:gd name="T39" fmla="*/ 41 h 112"/>
                  <a:gd name="T40" fmla="*/ 7 w 114"/>
                  <a:gd name="T41" fmla="*/ 27 h 112"/>
                  <a:gd name="T42" fmla="*/ 16 w 114"/>
                  <a:gd name="T43" fmla="*/ 15 h 112"/>
                  <a:gd name="T44" fmla="*/ 28 w 114"/>
                  <a:gd name="T45" fmla="*/ 6 h 112"/>
                  <a:gd name="T46" fmla="*/ 41 w 114"/>
                  <a:gd name="T47" fmla="*/ 1 h 112"/>
                  <a:gd name="T48" fmla="*/ 57 w 114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1" y="1"/>
                    </a:lnTo>
                    <a:lnTo>
                      <a:pt x="85" y="6"/>
                    </a:lnTo>
                    <a:lnTo>
                      <a:pt x="97" y="15"/>
                    </a:lnTo>
                    <a:lnTo>
                      <a:pt x="105" y="27"/>
                    </a:lnTo>
                    <a:lnTo>
                      <a:pt x="112" y="41"/>
                    </a:lnTo>
                    <a:lnTo>
                      <a:pt x="114" y="56"/>
                    </a:lnTo>
                    <a:lnTo>
                      <a:pt x="112" y="70"/>
                    </a:lnTo>
                    <a:lnTo>
                      <a:pt x="105" y="83"/>
                    </a:lnTo>
                    <a:lnTo>
                      <a:pt x="97" y="96"/>
                    </a:lnTo>
                    <a:lnTo>
                      <a:pt x="85" y="105"/>
                    </a:lnTo>
                    <a:lnTo>
                      <a:pt x="71" y="110"/>
                    </a:lnTo>
                    <a:lnTo>
                      <a:pt x="57" y="112"/>
                    </a:lnTo>
                    <a:lnTo>
                      <a:pt x="42" y="110"/>
                    </a:lnTo>
                    <a:lnTo>
                      <a:pt x="28" y="105"/>
                    </a:lnTo>
                    <a:lnTo>
                      <a:pt x="16" y="96"/>
                    </a:lnTo>
                    <a:lnTo>
                      <a:pt x="7" y="83"/>
                    </a:lnTo>
                    <a:lnTo>
                      <a:pt x="2" y="70"/>
                    </a:lnTo>
                    <a:lnTo>
                      <a:pt x="0" y="56"/>
                    </a:lnTo>
                    <a:lnTo>
                      <a:pt x="2" y="41"/>
                    </a:lnTo>
                    <a:lnTo>
                      <a:pt x="7" y="27"/>
                    </a:lnTo>
                    <a:lnTo>
                      <a:pt x="16" y="15"/>
                    </a:lnTo>
                    <a:lnTo>
                      <a:pt x="28" y="6"/>
                    </a:lnTo>
                    <a:lnTo>
                      <a:pt x="41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68">
                <a:extLst>
                  <a:ext uri="{FF2B5EF4-FFF2-40B4-BE49-F238E27FC236}">
                    <a16:creationId xmlns="" xmlns:a16="http://schemas.microsoft.com/office/drawing/2014/main" id="{39DCB724-BB7A-3E1C-BFBF-637634F3C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775" y="3092450"/>
                <a:ext cx="82550" cy="17462"/>
              </a:xfrm>
              <a:custGeom>
                <a:avLst/>
                <a:gdLst>
                  <a:gd name="T0" fmla="*/ 57 w 513"/>
                  <a:gd name="T1" fmla="*/ 0 h 113"/>
                  <a:gd name="T2" fmla="*/ 456 w 513"/>
                  <a:gd name="T3" fmla="*/ 0 h 113"/>
                  <a:gd name="T4" fmla="*/ 474 w 513"/>
                  <a:gd name="T5" fmla="*/ 3 h 113"/>
                  <a:gd name="T6" fmla="*/ 490 w 513"/>
                  <a:gd name="T7" fmla="*/ 11 h 113"/>
                  <a:gd name="T8" fmla="*/ 502 w 513"/>
                  <a:gd name="T9" fmla="*/ 24 h 113"/>
                  <a:gd name="T10" fmla="*/ 510 w 513"/>
                  <a:gd name="T11" fmla="*/ 39 h 113"/>
                  <a:gd name="T12" fmla="*/ 513 w 513"/>
                  <a:gd name="T13" fmla="*/ 57 h 113"/>
                  <a:gd name="T14" fmla="*/ 510 w 513"/>
                  <a:gd name="T15" fmla="*/ 74 h 113"/>
                  <a:gd name="T16" fmla="*/ 502 w 513"/>
                  <a:gd name="T17" fmla="*/ 89 h 113"/>
                  <a:gd name="T18" fmla="*/ 490 w 513"/>
                  <a:gd name="T19" fmla="*/ 102 h 113"/>
                  <a:gd name="T20" fmla="*/ 474 w 513"/>
                  <a:gd name="T21" fmla="*/ 110 h 113"/>
                  <a:gd name="T22" fmla="*/ 456 w 513"/>
                  <a:gd name="T23" fmla="*/ 113 h 113"/>
                  <a:gd name="T24" fmla="*/ 57 w 513"/>
                  <a:gd name="T25" fmla="*/ 113 h 113"/>
                  <a:gd name="T26" fmla="*/ 38 w 513"/>
                  <a:gd name="T27" fmla="*/ 110 h 113"/>
                  <a:gd name="T28" fmla="*/ 23 w 513"/>
                  <a:gd name="T29" fmla="*/ 102 h 113"/>
                  <a:gd name="T30" fmla="*/ 10 w 513"/>
                  <a:gd name="T31" fmla="*/ 89 h 113"/>
                  <a:gd name="T32" fmla="*/ 2 w 513"/>
                  <a:gd name="T33" fmla="*/ 74 h 113"/>
                  <a:gd name="T34" fmla="*/ 0 w 513"/>
                  <a:gd name="T35" fmla="*/ 57 h 113"/>
                  <a:gd name="T36" fmla="*/ 2 w 513"/>
                  <a:gd name="T37" fmla="*/ 39 h 113"/>
                  <a:gd name="T38" fmla="*/ 10 w 513"/>
                  <a:gd name="T39" fmla="*/ 24 h 113"/>
                  <a:gd name="T40" fmla="*/ 23 w 513"/>
                  <a:gd name="T41" fmla="*/ 11 h 113"/>
                  <a:gd name="T42" fmla="*/ 38 w 513"/>
                  <a:gd name="T43" fmla="*/ 3 h 113"/>
                  <a:gd name="T44" fmla="*/ 57 w 513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3" h="113">
                    <a:moveTo>
                      <a:pt x="57" y="0"/>
                    </a:moveTo>
                    <a:lnTo>
                      <a:pt x="456" y="0"/>
                    </a:lnTo>
                    <a:lnTo>
                      <a:pt x="474" y="3"/>
                    </a:lnTo>
                    <a:lnTo>
                      <a:pt x="490" y="11"/>
                    </a:lnTo>
                    <a:lnTo>
                      <a:pt x="502" y="24"/>
                    </a:lnTo>
                    <a:lnTo>
                      <a:pt x="510" y="39"/>
                    </a:lnTo>
                    <a:lnTo>
                      <a:pt x="513" y="57"/>
                    </a:lnTo>
                    <a:lnTo>
                      <a:pt x="510" y="74"/>
                    </a:lnTo>
                    <a:lnTo>
                      <a:pt x="502" y="89"/>
                    </a:lnTo>
                    <a:lnTo>
                      <a:pt x="490" y="102"/>
                    </a:lnTo>
                    <a:lnTo>
                      <a:pt x="474" y="110"/>
                    </a:lnTo>
                    <a:lnTo>
                      <a:pt x="456" y="113"/>
                    </a:lnTo>
                    <a:lnTo>
                      <a:pt x="57" y="113"/>
                    </a:lnTo>
                    <a:lnTo>
                      <a:pt x="38" y="110"/>
                    </a:lnTo>
                    <a:lnTo>
                      <a:pt x="23" y="102"/>
                    </a:lnTo>
                    <a:lnTo>
                      <a:pt x="10" y="89"/>
                    </a:lnTo>
                    <a:lnTo>
                      <a:pt x="2" y="74"/>
                    </a:lnTo>
                    <a:lnTo>
                      <a:pt x="0" y="57"/>
                    </a:lnTo>
                    <a:lnTo>
                      <a:pt x="2" y="39"/>
                    </a:lnTo>
                    <a:lnTo>
                      <a:pt x="10" y="24"/>
                    </a:lnTo>
                    <a:lnTo>
                      <a:pt x="23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9">
                <a:extLst>
                  <a:ext uri="{FF2B5EF4-FFF2-40B4-BE49-F238E27FC236}">
                    <a16:creationId xmlns="" xmlns:a16="http://schemas.microsoft.com/office/drawing/2014/main" id="{5F0419B8-CBF6-2362-7684-050F2FE30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38" y="3092450"/>
                <a:ext cx="107950" cy="17462"/>
              </a:xfrm>
              <a:custGeom>
                <a:avLst/>
                <a:gdLst>
                  <a:gd name="T0" fmla="*/ 57 w 685"/>
                  <a:gd name="T1" fmla="*/ 0 h 113"/>
                  <a:gd name="T2" fmla="*/ 628 w 685"/>
                  <a:gd name="T3" fmla="*/ 0 h 113"/>
                  <a:gd name="T4" fmla="*/ 645 w 685"/>
                  <a:gd name="T5" fmla="*/ 3 h 113"/>
                  <a:gd name="T6" fmla="*/ 661 w 685"/>
                  <a:gd name="T7" fmla="*/ 11 h 113"/>
                  <a:gd name="T8" fmla="*/ 673 w 685"/>
                  <a:gd name="T9" fmla="*/ 24 h 113"/>
                  <a:gd name="T10" fmla="*/ 682 w 685"/>
                  <a:gd name="T11" fmla="*/ 39 h 113"/>
                  <a:gd name="T12" fmla="*/ 685 w 685"/>
                  <a:gd name="T13" fmla="*/ 57 h 113"/>
                  <a:gd name="T14" fmla="*/ 682 w 685"/>
                  <a:gd name="T15" fmla="*/ 74 h 113"/>
                  <a:gd name="T16" fmla="*/ 673 w 685"/>
                  <a:gd name="T17" fmla="*/ 89 h 113"/>
                  <a:gd name="T18" fmla="*/ 661 w 685"/>
                  <a:gd name="T19" fmla="*/ 102 h 113"/>
                  <a:gd name="T20" fmla="*/ 645 w 685"/>
                  <a:gd name="T21" fmla="*/ 110 h 113"/>
                  <a:gd name="T22" fmla="*/ 628 w 685"/>
                  <a:gd name="T23" fmla="*/ 113 h 113"/>
                  <a:gd name="T24" fmla="*/ 57 w 685"/>
                  <a:gd name="T25" fmla="*/ 113 h 113"/>
                  <a:gd name="T26" fmla="*/ 38 w 685"/>
                  <a:gd name="T27" fmla="*/ 110 h 113"/>
                  <a:gd name="T28" fmla="*/ 23 w 685"/>
                  <a:gd name="T29" fmla="*/ 102 h 113"/>
                  <a:gd name="T30" fmla="*/ 10 w 685"/>
                  <a:gd name="T31" fmla="*/ 89 h 113"/>
                  <a:gd name="T32" fmla="*/ 2 w 685"/>
                  <a:gd name="T33" fmla="*/ 74 h 113"/>
                  <a:gd name="T34" fmla="*/ 0 w 685"/>
                  <a:gd name="T35" fmla="*/ 57 h 113"/>
                  <a:gd name="T36" fmla="*/ 2 w 685"/>
                  <a:gd name="T37" fmla="*/ 39 h 113"/>
                  <a:gd name="T38" fmla="*/ 10 w 685"/>
                  <a:gd name="T39" fmla="*/ 24 h 113"/>
                  <a:gd name="T40" fmla="*/ 23 w 685"/>
                  <a:gd name="T41" fmla="*/ 11 h 113"/>
                  <a:gd name="T42" fmla="*/ 38 w 685"/>
                  <a:gd name="T43" fmla="*/ 3 h 113"/>
                  <a:gd name="T44" fmla="*/ 57 w 685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5" h="113">
                    <a:moveTo>
                      <a:pt x="57" y="0"/>
                    </a:moveTo>
                    <a:lnTo>
                      <a:pt x="628" y="0"/>
                    </a:lnTo>
                    <a:lnTo>
                      <a:pt x="645" y="3"/>
                    </a:lnTo>
                    <a:lnTo>
                      <a:pt x="661" y="11"/>
                    </a:lnTo>
                    <a:lnTo>
                      <a:pt x="673" y="24"/>
                    </a:lnTo>
                    <a:lnTo>
                      <a:pt x="682" y="39"/>
                    </a:lnTo>
                    <a:lnTo>
                      <a:pt x="685" y="57"/>
                    </a:lnTo>
                    <a:lnTo>
                      <a:pt x="682" y="74"/>
                    </a:lnTo>
                    <a:lnTo>
                      <a:pt x="673" y="89"/>
                    </a:lnTo>
                    <a:lnTo>
                      <a:pt x="661" y="102"/>
                    </a:lnTo>
                    <a:lnTo>
                      <a:pt x="645" y="110"/>
                    </a:lnTo>
                    <a:lnTo>
                      <a:pt x="628" y="113"/>
                    </a:lnTo>
                    <a:lnTo>
                      <a:pt x="57" y="113"/>
                    </a:lnTo>
                    <a:lnTo>
                      <a:pt x="38" y="110"/>
                    </a:lnTo>
                    <a:lnTo>
                      <a:pt x="23" y="102"/>
                    </a:lnTo>
                    <a:lnTo>
                      <a:pt x="10" y="89"/>
                    </a:lnTo>
                    <a:lnTo>
                      <a:pt x="2" y="74"/>
                    </a:lnTo>
                    <a:lnTo>
                      <a:pt x="0" y="57"/>
                    </a:lnTo>
                    <a:lnTo>
                      <a:pt x="2" y="39"/>
                    </a:lnTo>
                    <a:lnTo>
                      <a:pt x="10" y="24"/>
                    </a:lnTo>
                    <a:lnTo>
                      <a:pt x="23" y="11"/>
                    </a:lnTo>
                    <a:lnTo>
                      <a:pt x="38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0">
                <a:extLst>
                  <a:ext uri="{FF2B5EF4-FFF2-40B4-BE49-F238E27FC236}">
                    <a16:creationId xmlns="" xmlns:a16="http://schemas.microsoft.com/office/drawing/2014/main" id="{C9A8FDCA-B3F1-A1A2-71AA-D18E63117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800" y="3092450"/>
                <a:ext cx="19050" cy="17462"/>
              </a:xfrm>
              <a:custGeom>
                <a:avLst/>
                <a:gdLst>
                  <a:gd name="T0" fmla="*/ 57 w 114"/>
                  <a:gd name="T1" fmla="*/ 0 h 112"/>
                  <a:gd name="T2" fmla="*/ 71 w 114"/>
                  <a:gd name="T3" fmla="*/ 2 h 112"/>
                  <a:gd name="T4" fmla="*/ 85 w 114"/>
                  <a:gd name="T5" fmla="*/ 7 h 112"/>
                  <a:gd name="T6" fmla="*/ 97 w 114"/>
                  <a:gd name="T7" fmla="*/ 16 h 112"/>
                  <a:gd name="T8" fmla="*/ 105 w 114"/>
                  <a:gd name="T9" fmla="*/ 27 h 112"/>
                  <a:gd name="T10" fmla="*/ 112 w 114"/>
                  <a:gd name="T11" fmla="*/ 40 h 112"/>
                  <a:gd name="T12" fmla="*/ 114 w 114"/>
                  <a:gd name="T13" fmla="*/ 56 h 112"/>
                  <a:gd name="T14" fmla="*/ 112 w 114"/>
                  <a:gd name="T15" fmla="*/ 70 h 112"/>
                  <a:gd name="T16" fmla="*/ 105 w 114"/>
                  <a:gd name="T17" fmla="*/ 83 h 112"/>
                  <a:gd name="T18" fmla="*/ 97 w 114"/>
                  <a:gd name="T19" fmla="*/ 96 h 112"/>
                  <a:gd name="T20" fmla="*/ 85 w 114"/>
                  <a:gd name="T21" fmla="*/ 105 h 112"/>
                  <a:gd name="T22" fmla="*/ 71 w 114"/>
                  <a:gd name="T23" fmla="*/ 110 h 112"/>
                  <a:gd name="T24" fmla="*/ 57 w 114"/>
                  <a:gd name="T25" fmla="*/ 112 h 112"/>
                  <a:gd name="T26" fmla="*/ 42 w 114"/>
                  <a:gd name="T27" fmla="*/ 110 h 112"/>
                  <a:gd name="T28" fmla="*/ 28 w 114"/>
                  <a:gd name="T29" fmla="*/ 105 h 112"/>
                  <a:gd name="T30" fmla="*/ 16 w 114"/>
                  <a:gd name="T31" fmla="*/ 96 h 112"/>
                  <a:gd name="T32" fmla="*/ 7 w 114"/>
                  <a:gd name="T33" fmla="*/ 83 h 112"/>
                  <a:gd name="T34" fmla="*/ 2 w 114"/>
                  <a:gd name="T35" fmla="*/ 70 h 112"/>
                  <a:gd name="T36" fmla="*/ 0 w 114"/>
                  <a:gd name="T37" fmla="*/ 56 h 112"/>
                  <a:gd name="T38" fmla="*/ 2 w 114"/>
                  <a:gd name="T39" fmla="*/ 40 h 112"/>
                  <a:gd name="T40" fmla="*/ 7 w 114"/>
                  <a:gd name="T41" fmla="*/ 27 h 112"/>
                  <a:gd name="T42" fmla="*/ 16 w 114"/>
                  <a:gd name="T43" fmla="*/ 15 h 112"/>
                  <a:gd name="T44" fmla="*/ 28 w 114"/>
                  <a:gd name="T45" fmla="*/ 7 h 112"/>
                  <a:gd name="T46" fmla="*/ 42 w 114"/>
                  <a:gd name="T47" fmla="*/ 1 h 112"/>
                  <a:gd name="T48" fmla="*/ 57 w 114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1" y="2"/>
                    </a:lnTo>
                    <a:lnTo>
                      <a:pt x="85" y="7"/>
                    </a:lnTo>
                    <a:lnTo>
                      <a:pt x="97" y="16"/>
                    </a:lnTo>
                    <a:lnTo>
                      <a:pt x="105" y="27"/>
                    </a:lnTo>
                    <a:lnTo>
                      <a:pt x="112" y="40"/>
                    </a:lnTo>
                    <a:lnTo>
                      <a:pt x="114" y="56"/>
                    </a:lnTo>
                    <a:lnTo>
                      <a:pt x="112" y="70"/>
                    </a:lnTo>
                    <a:lnTo>
                      <a:pt x="105" y="83"/>
                    </a:lnTo>
                    <a:lnTo>
                      <a:pt x="97" y="96"/>
                    </a:lnTo>
                    <a:lnTo>
                      <a:pt x="85" y="105"/>
                    </a:lnTo>
                    <a:lnTo>
                      <a:pt x="71" y="110"/>
                    </a:lnTo>
                    <a:lnTo>
                      <a:pt x="57" y="112"/>
                    </a:lnTo>
                    <a:lnTo>
                      <a:pt x="42" y="110"/>
                    </a:lnTo>
                    <a:lnTo>
                      <a:pt x="28" y="105"/>
                    </a:lnTo>
                    <a:lnTo>
                      <a:pt x="16" y="96"/>
                    </a:lnTo>
                    <a:lnTo>
                      <a:pt x="7" y="83"/>
                    </a:lnTo>
                    <a:lnTo>
                      <a:pt x="2" y="70"/>
                    </a:lnTo>
                    <a:lnTo>
                      <a:pt x="0" y="56"/>
                    </a:lnTo>
                    <a:lnTo>
                      <a:pt x="2" y="40"/>
                    </a:lnTo>
                    <a:lnTo>
                      <a:pt x="7" y="27"/>
                    </a:lnTo>
                    <a:lnTo>
                      <a:pt x="16" y="15"/>
                    </a:lnTo>
                    <a:lnTo>
                      <a:pt x="28" y="7"/>
                    </a:lnTo>
                    <a:lnTo>
                      <a:pt x="42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71">
                <a:extLst>
                  <a:ext uri="{FF2B5EF4-FFF2-40B4-BE49-F238E27FC236}">
                    <a16:creationId xmlns="" xmlns:a16="http://schemas.microsoft.com/office/drawing/2014/main" id="{BEAD0A70-242F-6905-97BD-E438C023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275" y="2903538"/>
                <a:ext cx="19050" cy="17462"/>
              </a:xfrm>
              <a:custGeom>
                <a:avLst/>
                <a:gdLst>
                  <a:gd name="T0" fmla="*/ 57 w 114"/>
                  <a:gd name="T1" fmla="*/ 0 h 112"/>
                  <a:gd name="T2" fmla="*/ 72 w 114"/>
                  <a:gd name="T3" fmla="*/ 1 h 112"/>
                  <a:gd name="T4" fmla="*/ 85 w 114"/>
                  <a:gd name="T5" fmla="*/ 7 h 112"/>
                  <a:gd name="T6" fmla="*/ 98 w 114"/>
                  <a:gd name="T7" fmla="*/ 15 h 112"/>
                  <a:gd name="T8" fmla="*/ 107 w 114"/>
                  <a:gd name="T9" fmla="*/ 26 h 112"/>
                  <a:gd name="T10" fmla="*/ 112 w 114"/>
                  <a:gd name="T11" fmla="*/ 41 h 112"/>
                  <a:gd name="T12" fmla="*/ 114 w 114"/>
                  <a:gd name="T13" fmla="*/ 55 h 112"/>
                  <a:gd name="T14" fmla="*/ 112 w 114"/>
                  <a:gd name="T15" fmla="*/ 69 h 112"/>
                  <a:gd name="T16" fmla="*/ 107 w 114"/>
                  <a:gd name="T17" fmla="*/ 83 h 112"/>
                  <a:gd name="T18" fmla="*/ 98 w 114"/>
                  <a:gd name="T19" fmla="*/ 95 h 112"/>
                  <a:gd name="T20" fmla="*/ 85 w 114"/>
                  <a:gd name="T21" fmla="*/ 104 h 112"/>
                  <a:gd name="T22" fmla="*/ 72 w 114"/>
                  <a:gd name="T23" fmla="*/ 109 h 112"/>
                  <a:gd name="T24" fmla="*/ 57 w 114"/>
                  <a:gd name="T25" fmla="*/ 112 h 112"/>
                  <a:gd name="T26" fmla="*/ 43 w 114"/>
                  <a:gd name="T27" fmla="*/ 109 h 112"/>
                  <a:gd name="T28" fmla="*/ 28 w 114"/>
                  <a:gd name="T29" fmla="*/ 104 h 112"/>
                  <a:gd name="T30" fmla="*/ 17 w 114"/>
                  <a:gd name="T31" fmla="*/ 95 h 112"/>
                  <a:gd name="T32" fmla="*/ 8 w 114"/>
                  <a:gd name="T33" fmla="*/ 83 h 112"/>
                  <a:gd name="T34" fmla="*/ 2 w 114"/>
                  <a:gd name="T35" fmla="*/ 69 h 112"/>
                  <a:gd name="T36" fmla="*/ 0 w 114"/>
                  <a:gd name="T37" fmla="*/ 55 h 112"/>
                  <a:gd name="T38" fmla="*/ 2 w 114"/>
                  <a:gd name="T39" fmla="*/ 41 h 112"/>
                  <a:gd name="T40" fmla="*/ 8 w 114"/>
                  <a:gd name="T41" fmla="*/ 26 h 112"/>
                  <a:gd name="T42" fmla="*/ 17 w 114"/>
                  <a:gd name="T43" fmla="*/ 15 h 112"/>
                  <a:gd name="T44" fmla="*/ 28 w 114"/>
                  <a:gd name="T45" fmla="*/ 7 h 112"/>
                  <a:gd name="T46" fmla="*/ 43 w 114"/>
                  <a:gd name="T47" fmla="*/ 1 h 112"/>
                  <a:gd name="T48" fmla="*/ 57 w 114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2" y="1"/>
                    </a:lnTo>
                    <a:lnTo>
                      <a:pt x="85" y="7"/>
                    </a:lnTo>
                    <a:lnTo>
                      <a:pt x="98" y="15"/>
                    </a:lnTo>
                    <a:lnTo>
                      <a:pt x="107" y="26"/>
                    </a:lnTo>
                    <a:lnTo>
                      <a:pt x="112" y="41"/>
                    </a:lnTo>
                    <a:lnTo>
                      <a:pt x="114" y="55"/>
                    </a:lnTo>
                    <a:lnTo>
                      <a:pt x="112" y="69"/>
                    </a:lnTo>
                    <a:lnTo>
                      <a:pt x="107" y="83"/>
                    </a:lnTo>
                    <a:lnTo>
                      <a:pt x="98" y="95"/>
                    </a:lnTo>
                    <a:lnTo>
                      <a:pt x="85" y="104"/>
                    </a:lnTo>
                    <a:lnTo>
                      <a:pt x="72" y="109"/>
                    </a:lnTo>
                    <a:lnTo>
                      <a:pt x="57" y="112"/>
                    </a:lnTo>
                    <a:lnTo>
                      <a:pt x="43" y="109"/>
                    </a:lnTo>
                    <a:lnTo>
                      <a:pt x="28" y="104"/>
                    </a:lnTo>
                    <a:lnTo>
                      <a:pt x="17" y="95"/>
                    </a:lnTo>
                    <a:lnTo>
                      <a:pt x="8" y="83"/>
                    </a:lnTo>
                    <a:lnTo>
                      <a:pt x="2" y="69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8" y="26"/>
                    </a:lnTo>
                    <a:lnTo>
                      <a:pt x="17" y="15"/>
                    </a:lnTo>
                    <a:lnTo>
                      <a:pt x="28" y="7"/>
                    </a:lnTo>
                    <a:lnTo>
                      <a:pt x="43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72">
                <a:extLst>
                  <a:ext uri="{FF2B5EF4-FFF2-40B4-BE49-F238E27FC236}">
                    <a16:creationId xmlns="" xmlns:a16="http://schemas.microsoft.com/office/drawing/2014/main" id="{32D3DF35-D7A4-92CE-20F8-2985D5CD5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825" y="3028950"/>
                <a:ext cx="17462" cy="17462"/>
              </a:xfrm>
              <a:custGeom>
                <a:avLst/>
                <a:gdLst>
                  <a:gd name="T0" fmla="*/ 57 w 114"/>
                  <a:gd name="T1" fmla="*/ 0 h 112"/>
                  <a:gd name="T2" fmla="*/ 72 w 114"/>
                  <a:gd name="T3" fmla="*/ 1 h 112"/>
                  <a:gd name="T4" fmla="*/ 85 w 114"/>
                  <a:gd name="T5" fmla="*/ 6 h 112"/>
                  <a:gd name="T6" fmla="*/ 97 w 114"/>
                  <a:gd name="T7" fmla="*/ 15 h 112"/>
                  <a:gd name="T8" fmla="*/ 106 w 114"/>
                  <a:gd name="T9" fmla="*/ 27 h 112"/>
                  <a:gd name="T10" fmla="*/ 112 w 114"/>
                  <a:gd name="T11" fmla="*/ 41 h 112"/>
                  <a:gd name="T12" fmla="*/ 114 w 114"/>
                  <a:gd name="T13" fmla="*/ 55 h 112"/>
                  <a:gd name="T14" fmla="*/ 112 w 114"/>
                  <a:gd name="T15" fmla="*/ 69 h 112"/>
                  <a:gd name="T16" fmla="*/ 106 w 114"/>
                  <a:gd name="T17" fmla="*/ 83 h 112"/>
                  <a:gd name="T18" fmla="*/ 97 w 114"/>
                  <a:gd name="T19" fmla="*/ 95 h 112"/>
                  <a:gd name="T20" fmla="*/ 85 w 114"/>
                  <a:gd name="T21" fmla="*/ 104 h 112"/>
                  <a:gd name="T22" fmla="*/ 72 w 114"/>
                  <a:gd name="T23" fmla="*/ 109 h 112"/>
                  <a:gd name="T24" fmla="*/ 57 w 114"/>
                  <a:gd name="T25" fmla="*/ 112 h 112"/>
                  <a:gd name="T26" fmla="*/ 41 w 114"/>
                  <a:gd name="T27" fmla="*/ 109 h 112"/>
                  <a:gd name="T28" fmla="*/ 28 w 114"/>
                  <a:gd name="T29" fmla="*/ 104 h 112"/>
                  <a:gd name="T30" fmla="*/ 17 w 114"/>
                  <a:gd name="T31" fmla="*/ 95 h 112"/>
                  <a:gd name="T32" fmla="*/ 7 w 114"/>
                  <a:gd name="T33" fmla="*/ 83 h 112"/>
                  <a:gd name="T34" fmla="*/ 2 w 114"/>
                  <a:gd name="T35" fmla="*/ 69 h 112"/>
                  <a:gd name="T36" fmla="*/ 0 w 114"/>
                  <a:gd name="T37" fmla="*/ 55 h 112"/>
                  <a:gd name="T38" fmla="*/ 2 w 114"/>
                  <a:gd name="T39" fmla="*/ 41 h 112"/>
                  <a:gd name="T40" fmla="*/ 7 w 114"/>
                  <a:gd name="T41" fmla="*/ 27 h 112"/>
                  <a:gd name="T42" fmla="*/ 17 w 114"/>
                  <a:gd name="T43" fmla="*/ 15 h 112"/>
                  <a:gd name="T44" fmla="*/ 28 w 114"/>
                  <a:gd name="T45" fmla="*/ 6 h 112"/>
                  <a:gd name="T46" fmla="*/ 41 w 114"/>
                  <a:gd name="T47" fmla="*/ 1 h 112"/>
                  <a:gd name="T48" fmla="*/ 57 w 114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2" y="1"/>
                    </a:lnTo>
                    <a:lnTo>
                      <a:pt x="85" y="6"/>
                    </a:lnTo>
                    <a:lnTo>
                      <a:pt x="97" y="15"/>
                    </a:lnTo>
                    <a:lnTo>
                      <a:pt x="106" y="27"/>
                    </a:lnTo>
                    <a:lnTo>
                      <a:pt x="112" y="41"/>
                    </a:lnTo>
                    <a:lnTo>
                      <a:pt x="114" y="55"/>
                    </a:lnTo>
                    <a:lnTo>
                      <a:pt x="112" y="69"/>
                    </a:lnTo>
                    <a:lnTo>
                      <a:pt x="106" y="83"/>
                    </a:lnTo>
                    <a:lnTo>
                      <a:pt x="97" y="95"/>
                    </a:lnTo>
                    <a:lnTo>
                      <a:pt x="85" y="104"/>
                    </a:lnTo>
                    <a:lnTo>
                      <a:pt x="72" y="109"/>
                    </a:lnTo>
                    <a:lnTo>
                      <a:pt x="57" y="112"/>
                    </a:lnTo>
                    <a:lnTo>
                      <a:pt x="41" y="109"/>
                    </a:lnTo>
                    <a:lnTo>
                      <a:pt x="28" y="104"/>
                    </a:lnTo>
                    <a:lnTo>
                      <a:pt x="17" y="95"/>
                    </a:lnTo>
                    <a:lnTo>
                      <a:pt x="7" y="83"/>
                    </a:lnTo>
                    <a:lnTo>
                      <a:pt x="2" y="69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7" y="27"/>
                    </a:lnTo>
                    <a:lnTo>
                      <a:pt x="17" y="15"/>
                    </a:lnTo>
                    <a:lnTo>
                      <a:pt x="28" y="6"/>
                    </a:lnTo>
                    <a:lnTo>
                      <a:pt x="41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73">
                <a:extLst>
                  <a:ext uri="{FF2B5EF4-FFF2-40B4-BE49-F238E27FC236}">
                    <a16:creationId xmlns="" xmlns:a16="http://schemas.microsoft.com/office/drawing/2014/main" id="{4088006D-C124-185F-F75D-87E135482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275" y="3028950"/>
                <a:ext cx="19050" cy="17462"/>
              </a:xfrm>
              <a:custGeom>
                <a:avLst/>
                <a:gdLst>
                  <a:gd name="T0" fmla="*/ 57 w 114"/>
                  <a:gd name="T1" fmla="*/ 0 h 112"/>
                  <a:gd name="T2" fmla="*/ 72 w 114"/>
                  <a:gd name="T3" fmla="*/ 1 h 112"/>
                  <a:gd name="T4" fmla="*/ 85 w 114"/>
                  <a:gd name="T5" fmla="*/ 6 h 112"/>
                  <a:gd name="T6" fmla="*/ 98 w 114"/>
                  <a:gd name="T7" fmla="*/ 15 h 112"/>
                  <a:gd name="T8" fmla="*/ 106 w 114"/>
                  <a:gd name="T9" fmla="*/ 27 h 112"/>
                  <a:gd name="T10" fmla="*/ 112 w 114"/>
                  <a:gd name="T11" fmla="*/ 41 h 112"/>
                  <a:gd name="T12" fmla="*/ 114 w 114"/>
                  <a:gd name="T13" fmla="*/ 55 h 112"/>
                  <a:gd name="T14" fmla="*/ 112 w 114"/>
                  <a:gd name="T15" fmla="*/ 69 h 112"/>
                  <a:gd name="T16" fmla="*/ 106 w 114"/>
                  <a:gd name="T17" fmla="*/ 83 h 112"/>
                  <a:gd name="T18" fmla="*/ 98 w 114"/>
                  <a:gd name="T19" fmla="*/ 95 h 112"/>
                  <a:gd name="T20" fmla="*/ 85 w 114"/>
                  <a:gd name="T21" fmla="*/ 104 h 112"/>
                  <a:gd name="T22" fmla="*/ 72 w 114"/>
                  <a:gd name="T23" fmla="*/ 109 h 112"/>
                  <a:gd name="T24" fmla="*/ 57 w 114"/>
                  <a:gd name="T25" fmla="*/ 112 h 112"/>
                  <a:gd name="T26" fmla="*/ 42 w 114"/>
                  <a:gd name="T27" fmla="*/ 109 h 112"/>
                  <a:gd name="T28" fmla="*/ 28 w 114"/>
                  <a:gd name="T29" fmla="*/ 104 h 112"/>
                  <a:gd name="T30" fmla="*/ 17 w 114"/>
                  <a:gd name="T31" fmla="*/ 95 h 112"/>
                  <a:gd name="T32" fmla="*/ 8 w 114"/>
                  <a:gd name="T33" fmla="*/ 83 h 112"/>
                  <a:gd name="T34" fmla="*/ 2 w 114"/>
                  <a:gd name="T35" fmla="*/ 69 h 112"/>
                  <a:gd name="T36" fmla="*/ 0 w 114"/>
                  <a:gd name="T37" fmla="*/ 55 h 112"/>
                  <a:gd name="T38" fmla="*/ 2 w 114"/>
                  <a:gd name="T39" fmla="*/ 41 h 112"/>
                  <a:gd name="T40" fmla="*/ 8 w 114"/>
                  <a:gd name="T41" fmla="*/ 27 h 112"/>
                  <a:gd name="T42" fmla="*/ 17 w 114"/>
                  <a:gd name="T43" fmla="*/ 15 h 112"/>
                  <a:gd name="T44" fmla="*/ 28 w 114"/>
                  <a:gd name="T45" fmla="*/ 6 h 112"/>
                  <a:gd name="T46" fmla="*/ 42 w 114"/>
                  <a:gd name="T47" fmla="*/ 1 h 112"/>
                  <a:gd name="T48" fmla="*/ 57 w 114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2" y="1"/>
                    </a:lnTo>
                    <a:lnTo>
                      <a:pt x="85" y="6"/>
                    </a:lnTo>
                    <a:lnTo>
                      <a:pt x="98" y="15"/>
                    </a:lnTo>
                    <a:lnTo>
                      <a:pt x="106" y="27"/>
                    </a:lnTo>
                    <a:lnTo>
                      <a:pt x="112" y="41"/>
                    </a:lnTo>
                    <a:lnTo>
                      <a:pt x="114" y="55"/>
                    </a:lnTo>
                    <a:lnTo>
                      <a:pt x="112" y="69"/>
                    </a:lnTo>
                    <a:lnTo>
                      <a:pt x="106" y="83"/>
                    </a:lnTo>
                    <a:lnTo>
                      <a:pt x="98" y="95"/>
                    </a:lnTo>
                    <a:lnTo>
                      <a:pt x="85" y="104"/>
                    </a:lnTo>
                    <a:lnTo>
                      <a:pt x="72" y="109"/>
                    </a:lnTo>
                    <a:lnTo>
                      <a:pt x="57" y="112"/>
                    </a:lnTo>
                    <a:lnTo>
                      <a:pt x="42" y="109"/>
                    </a:lnTo>
                    <a:lnTo>
                      <a:pt x="28" y="104"/>
                    </a:lnTo>
                    <a:lnTo>
                      <a:pt x="17" y="95"/>
                    </a:lnTo>
                    <a:lnTo>
                      <a:pt x="8" y="83"/>
                    </a:lnTo>
                    <a:lnTo>
                      <a:pt x="2" y="69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8" y="27"/>
                    </a:lnTo>
                    <a:lnTo>
                      <a:pt x="17" y="15"/>
                    </a:lnTo>
                    <a:lnTo>
                      <a:pt x="28" y="6"/>
                    </a:lnTo>
                    <a:lnTo>
                      <a:pt x="42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Freeform 184">
              <a:extLst>
                <a:ext uri="{FF2B5EF4-FFF2-40B4-BE49-F238E27FC236}">
                  <a16:creationId xmlns="" xmlns:a16="http://schemas.microsoft.com/office/drawing/2014/main" id="{D3871132-9F26-1A5D-E881-5A4D465B8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8622" y="4736111"/>
              <a:ext cx="496887" cy="493712"/>
            </a:xfrm>
            <a:custGeom>
              <a:avLst/>
              <a:gdLst>
                <a:gd name="T0" fmla="*/ 221 w 3447"/>
                <a:gd name="T1" fmla="*/ 3108 h 3414"/>
                <a:gd name="T2" fmla="*/ 282 w 3447"/>
                <a:gd name="T3" fmla="*/ 3091 h 3414"/>
                <a:gd name="T4" fmla="*/ 326 w 3447"/>
                <a:gd name="T5" fmla="*/ 3136 h 3414"/>
                <a:gd name="T6" fmla="*/ 310 w 3447"/>
                <a:gd name="T7" fmla="*/ 3196 h 3414"/>
                <a:gd name="T8" fmla="*/ 642 w 3447"/>
                <a:gd name="T9" fmla="*/ 2846 h 3414"/>
                <a:gd name="T10" fmla="*/ 632 w 3447"/>
                <a:gd name="T11" fmla="*/ 2847 h 3414"/>
                <a:gd name="T12" fmla="*/ 622 w 3447"/>
                <a:gd name="T13" fmla="*/ 2844 h 3414"/>
                <a:gd name="T14" fmla="*/ 600 w 3447"/>
                <a:gd name="T15" fmla="*/ 2835 h 3414"/>
                <a:gd name="T16" fmla="*/ 585 w 3447"/>
                <a:gd name="T17" fmla="*/ 2819 h 3414"/>
                <a:gd name="T18" fmla="*/ 575 w 3447"/>
                <a:gd name="T19" fmla="*/ 2797 h 3414"/>
                <a:gd name="T20" fmla="*/ 574 w 3447"/>
                <a:gd name="T21" fmla="*/ 2788 h 3414"/>
                <a:gd name="T22" fmla="*/ 574 w 3447"/>
                <a:gd name="T23" fmla="*/ 2778 h 3414"/>
                <a:gd name="T24" fmla="*/ 651 w 3447"/>
                <a:gd name="T25" fmla="*/ 2332 h 3414"/>
                <a:gd name="T26" fmla="*/ 2091 w 3447"/>
                <a:gd name="T27" fmla="*/ 932 h 3414"/>
                <a:gd name="T28" fmla="*/ 2146 w 3447"/>
                <a:gd name="T29" fmla="*/ 963 h 3414"/>
                <a:gd name="T30" fmla="*/ 2146 w 3447"/>
                <a:gd name="T31" fmla="*/ 1024 h 3414"/>
                <a:gd name="T32" fmla="*/ 1004 w 3447"/>
                <a:gd name="T33" fmla="*/ 2682 h 3414"/>
                <a:gd name="T34" fmla="*/ 2445 w 3447"/>
                <a:gd name="T35" fmla="*/ 1282 h 3414"/>
                <a:gd name="T36" fmla="*/ 2498 w 3447"/>
                <a:gd name="T37" fmla="*/ 1313 h 3414"/>
                <a:gd name="T38" fmla="*/ 2498 w 3447"/>
                <a:gd name="T39" fmla="*/ 1373 h 3414"/>
                <a:gd name="T40" fmla="*/ 2797 w 3447"/>
                <a:gd name="T41" fmla="*/ 1256 h 3414"/>
                <a:gd name="T42" fmla="*/ 2886 w 3447"/>
                <a:gd name="T43" fmla="*/ 1168 h 3414"/>
                <a:gd name="T44" fmla="*/ 2444 w 3447"/>
                <a:gd name="T45" fmla="*/ 381 h 3414"/>
                <a:gd name="T46" fmla="*/ 2892 w 3447"/>
                <a:gd name="T47" fmla="*/ 124 h 3414"/>
                <a:gd name="T48" fmla="*/ 2708 w 3447"/>
                <a:gd name="T49" fmla="*/ 162 h 3414"/>
                <a:gd name="T50" fmla="*/ 3262 w 3447"/>
                <a:gd name="T51" fmla="*/ 775 h 3414"/>
                <a:gd name="T52" fmla="*/ 3320 w 3447"/>
                <a:gd name="T53" fmla="*/ 597 h 3414"/>
                <a:gd name="T54" fmla="*/ 3297 w 3447"/>
                <a:gd name="T55" fmla="*/ 413 h 3414"/>
                <a:gd name="T56" fmla="*/ 3195 w 3447"/>
                <a:gd name="T57" fmla="*/ 250 h 3414"/>
                <a:gd name="T58" fmla="*/ 3031 w 3447"/>
                <a:gd name="T59" fmla="*/ 149 h 3414"/>
                <a:gd name="T60" fmla="*/ 2885 w 3447"/>
                <a:gd name="T61" fmla="*/ 0 h 3414"/>
                <a:gd name="T62" fmla="*/ 3097 w 3447"/>
                <a:gd name="T63" fmla="*/ 41 h 3414"/>
                <a:gd name="T64" fmla="*/ 3283 w 3447"/>
                <a:gd name="T65" fmla="*/ 163 h 3414"/>
                <a:gd name="T66" fmla="*/ 3406 w 3447"/>
                <a:gd name="T67" fmla="*/ 347 h 3414"/>
                <a:gd name="T68" fmla="*/ 3447 w 3447"/>
                <a:gd name="T69" fmla="*/ 557 h 3414"/>
                <a:gd name="T70" fmla="*/ 3406 w 3447"/>
                <a:gd name="T71" fmla="*/ 766 h 3414"/>
                <a:gd name="T72" fmla="*/ 3283 w 3447"/>
                <a:gd name="T73" fmla="*/ 950 h 3414"/>
                <a:gd name="T74" fmla="*/ 1028 w 3447"/>
                <a:gd name="T75" fmla="*/ 3181 h 3414"/>
                <a:gd name="T76" fmla="*/ 1011 w 3447"/>
                <a:gd name="T77" fmla="*/ 3192 h 3414"/>
                <a:gd name="T78" fmla="*/ 76 w 3447"/>
                <a:gd name="T79" fmla="*/ 3413 h 3414"/>
                <a:gd name="T80" fmla="*/ 38 w 3447"/>
                <a:gd name="T81" fmla="*/ 3410 h 3414"/>
                <a:gd name="T82" fmla="*/ 5 w 3447"/>
                <a:gd name="T83" fmla="*/ 3379 h 3414"/>
                <a:gd name="T84" fmla="*/ 0 w 3447"/>
                <a:gd name="T85" fmla="*/ 3352 h 3414"/>
                <a:gd name="T86" fmla="*/ 222 w 3447"/>
                <a:gd name="T87" fmla="*/ 2421 h 3414"/>
                <a:gd name="T88" fmla="*/ 228 w 3447"/>
                <a:gd name="T89" fmla="*/ 2407 h 3414"/>
                <a:gd name="T90" fmla="*/ 239 w 3447"/>
                <a:gd name="T91" fmla="*/ 2392 h 3414"/>
                <a:gd name="T92" fmla="*/ 2624 w 3447"/>
                <a:gd name="T93" fmla="*/ 64 h 3414"/>
                <a:gd name="T94" fmla="*/ 2832 w 3447"/>
                <a:gd name="T95" fmla="*/ 4 h 3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47" h="3414">
                  <a:moveTo>
                    <a:pt x="609" y="2462"/>
                  </a:moveTo>
                  <a:lnTo>
                    <a:pt x="333" y="2492"/>
                  </a:lnTo>
                  <a:lnTo>
                    <a:pt x="174" y="3155"/>
                  </a:lnTo>
                  <a:lnTo>
                    <a:pt x="221" y="3108"/>
                  </a:lnTo>
                  <a:lnTo>
                    <a:pt x="235" y="3098"/>
                  </a:lnTo>
                  <a:lnTo>
                    <a:pt x="249" y="3091"/>
                  </a:lnTo>
                  <a:lnTo>
                    <a:pt x="265" y="3090"/>
                  </a:lnTo>
                  <a:lnTo>
                    <a:pt x="282" y="3091"/>
                  </a:lnTo>
                  <a:lnTo>
                    <a:pt x="296" y="3098"/>
                  </a:lnTo>
                  <a:lnTo>
                    <a:pt x="310" y="3108"/>
                  </a:lnTo>
                  <a:lnTo>
                    <a:pt x="320" y="3122"/>
                  </a:lnTo>
                  <a:lnTo>
                    <a:pt x="326" y="3136"/>
                  </a:lnTo>
                  <a:lnTo>
                    <a:pt x="327" y="3152"/>
                  </a:lnTo>
                  <a:lnTo>
                    <a:pt x="326" y="3168"/>
                  </a:lnTo>
                  <a:lnTo>
                    <a:pt x="320" y="3182"/>
                  </a:lnTo>
                  <a:lnTo>
                    <a:pt x="310" y="3196"/>
                  </a:lnTo>
                  <a:lnTo>
                    <a:pt x="262" y="3242"/>
                  </a:lnTo>
                  <a:lnTo>
                    <a:pt x="932" y="3085"/>
                  </a:lnTo>
                  <a:lnTo>
                    <a:pt x="962" y="2811"/>
                  </a:lnTo>
                  <a:lnTo>
                    <a:pt x="642" y="2846"/>
                  </a:lnTo>
                  <a:lnTo>
                    <a:pt x="639" y="2847"/>
                  </a:lnTo>
                  <a:lnTo>
                    <a:pt x="636" y="2847"/>
                  </a:lnTo>
                  <a:lnTo>
                    <a:pt x="636" y="2847"/>
                  </a:lnTo>
                  <a:lnTo>
                    <a:pt x="632" y="2847"/>
                  </a:lnTo>
                  <a:lnTo>
                    <a:pt x="628" y="2846"/>
                  </a:lnTo>
                  <a:lnTo>
                    <a:pt x="626" y="2846"/>
                  </a:lnTo>
                  <a:lnTo>
                    <a:pt x="624" y="2845"/>
                  </a:lnTo>
                  <a:lnTo>
                    <a:pt x="622" y="2844"/>
                  </a:lnTo>
                  <a:lnTo>
                    <a:pt x="615" y="2843"/>
                  </a:lnTo>
                  <a:lnTo>
                    <a:pt x="609" y="2841"/>
                  </a:lnTo>
                  <a:lnTo>
                    <a:pt x="604" y="2837"/>
                  </a:lnTo>
                  <a:lnTo>
                    <a:pt x="600" y="2835"/>
                  </a:lnTo>
                  <a:lnTo>
                    <a:pt x="596" y="2831"/>
                  </a:lnTo>
                  <a:lnTo>
                    <a:pt x="590" y="2827"/>
                  </a:lnTo>
                  <a:lnTo>
                    <a:pt x="587" y="2823"/>
                  </a:lnTo>
                  <a:lnTo>
                    <a:pt x="585" y="2819"/>
                  </a:lnTo>
                  <a:lnTo>
                    <a:pt x="582" y="2814"/>
                  </a:lnTo>
                  <a:lnTo>
                    <a:pt x="578" y="2807"/>
                  </a:lnTo>
                  <a:lnTo>
                    <a:pt x="577" y="2803"/>
                  </a:lnTo>
                  <a:lnTo>
                    <a:pt x="575" y="2797"/>
                  </a:lnTo>
                  <a:lnTo>
                    <a:pt x="575" y="2795"/>
                  </a:lnTo>
                  <a:lnTo>
                    <a:pt x="574" y="2793"/>
                  </a:lnTo>
                  <a:lnTo>
                    <a:pt x="574" y="2791"/>
                  </a:lnTo>
                  <a:lnTo>
                    <a:pt x="574" y="2788"/>
                  </a:lnTo>
                  <a:lnTo>
                    <a:pt x="574" y="2785"/>
                  </a:lnTo>
                  <a:lnTo>
                    <a:pt x="574" y="2782"/>
                  </a:lnTo>
                  <a:lnTo>
                    <a:pt x="574" y="2780"/>
                  </a:lnTo>
                  <a:lnTo>
                    <a:pt x="574" y="2778"/>
                  </a:lnTo>
                  <a:lnTo>
                    <a:pt x="609" y="2462"/>
                  </a:lnTo>
                  <a:close/>
                  <a:moveTo>
                    <a:pt x="2180" y="644"/>
                  </a:moveTo>
                  <a:lnTo>
                    <a:pt x="452" y="2354"/>
                  </a:lnTo>
                  <a:lnTo>
                    <a:pt x="651" y="2332"/>
                  </a:lnTo>
                  <a:lnTo>
                    <a:pt x="2048" y="950"/>
                  </a:lnTo>
                  <a:lnTo>
                    <a:pt x="2061" y="940"/>
                  </a:lnTo>
                  <a:lnTo>
                    <a:pt x="2076" y="934"/>
                  </a:lnTo>
                  <a:lnTo>
                    <a:pt x="2091" y="932"/>
                  </a:lnTo>
                  <a:lnTo>
                    <a:pt x="2108" y="934"/>
                  </a:lnTo>
                  <a:lnTo>
                    <a:pt x="2122" y="940"/>
                  </a:lnTo>
                  <a:lnTo>
                    <a:pt x="2136" y="950"/>
                  </a:lnTo>
                  <a:lnTo>
                    <a:pt x="2146" y="963"/>
                  </a:lnTo>
                  <a:lnTo>
                    <a:pt x="2152" y="978"/>
                  </a:lnTo>
                  <a:lnTo>
                    <a:pt x="2153" y="993"/>
                  </a:lnTo>
                  <a:lnTo>
                    <a:pt x="2152" y="1009"/>
                  </a:lnTo>
                  <a:lnTo>
                    <a:pt x="2146" y="1024"/>
                  </a:lnTo>
                  <a:lnTo>
                    <a:pt x="2136" y="1037"/>
                  </a:lnTo>
                  <a:lnTo>
                    <a:pt x="739" y="2420"/>
                  </a:lnTo>
                  <a:lnTo>
                    <a:pt x="707" y="2715"/>
                  </a:lnTo>
                  <a:lnTo>
                    <a:pt x="1004" y="2682"/>
                  </a:lnTo>
                  <a:lnTo>
                    <a:pt x="2400" y="1299"/>
                  </a:lnTo>
                  <a:lnTo>
                    <a:pt x="2413" y="1289"/>
                  </a:lnTo>
                  <a:lnTo>
                    <a:pt x="2428" y="1284"/>
                  </a:lnTo>
                  <a:lnTo>
                    <a:pt x="2445" y="1282"/>
                  </a:lnTo>
                  <a:lnTo>
                    <a:pt x="2460" y="1284"/>
                  </a:lnTo>
                  <a:lnTo>
                    <a:pt x="2475" y="1289"/>
                  </a:lnTo>
                  <a:lnTo>
                    <a:pt x="2488" y="1299"/>
                  </a:lnTo>
                  <a:lnTo>
                    <a:pt x="2498" y="1313"/>
                  </a:lnTo>
                  <a:lnTo>
                    <a:pt x="2505" y="1328"/>
                  </a:lnTo>
                  <a:lnTo>
                    <a:pt x="2507" y="1343"/>
                  </a:lnTo>
                  <a:lnTo>
                    <a:pt x="2505" y="1359"/>
                  </a:lnTo>
                  <a:lnTo>
                    <a:pt x="2498" y="1373"/>
                  </a:lnTo>
                  <a:lnTo>
                    <a:pt x="2488" y="1387"/>
                  </a:lnTo>
                  <a:lnTo>
                    <a:pt x="1092" y="2769"/>
                  </a:lnTo>
                  <a:lnTo>
                    <a:pt x="1071" y="2967"/>
                  </a:lnTo>
                  <a:lnTo>
                    <a:pt x="2797" y="1256"/>
                  </a:lnTo>
                  <a:lnTo>
                    <a:pt x="2180" y="644"/>
                  </a:lnTo>
                  <a:close/>
                  <a:moveTo>
                    <a:pt x="2356" y="470"/>
                  </a:moveTo>
                  <a:lnTo>
                    <a:pt x="2268" y="557"/>
                  </a:lnTo>
                  <a:lnTo>
                    <a:pt x="2886" y="1168"/>
                  </a:lnTo>
                  <a:lnTo>
                    <a:pt x="2973" y="1081"/>
                  </a:lnTo>
                  <a:lnTo>
                    <a:pt x="2356" y="470"/>
                  </a:lnTo>
                  <a:close/>
                  <a:moveTo>
                    <a:pt x="2533" y="294"/>
                  </a:moveTo>
                  <a:lnTo>
                    <a:pt x="2444" y="381"/>
                  </a:lnTo>
                  <a:lnTo>
                    <a:pt x="3062" y="994"/>
                  </a:lnTo>
                  <a:lnTo>
                    <a:pt x="3150" y="906"/>
                  </a:lnTo>
                  <a:lnTo>
                    <a:pt x="2533" y="294"/>
                  </a:lnTo>
                  <a:close/>
                  <a:moveTo>
                    <a:pt x="2892" y="124"/>
                  </a:moveTo>
                  <a:lnTo>
                    <a:pt x="2845" y="126"/>
                  </a:lnTo>
                  <a:lnTo>
                    <a:pt x="2798" y="133"/>
                  </a:lnTo>
                  <a:lnTo>
                    <a:pt x="2752" y="145"/>
                  </a:lnTo>
                  <a:lnTo>
                    <a:pt x="2708" y="162"/>
                  </a:lnTo>
                  <a:lnTo>
                    <a:pt x="2665" y="183"/>
                  </a:lnTo>
                  <a:lnTo>
                    <a:pt x="2624" y="210"/>
                  </a:lnTo>
                  <a:lnTo>
                    <a:pt x="3235" y="815"/>
                  </a:lnTo>
                  <a:lnTo>
                    <a:pt x="3262" y="775"/>
                  </a:lnTo>
                  <a:lnTo>
                    <a:pt x="3284" y="732"/>
                  </a:lnTo>
                  <a:lnTo>
                    <a:pt x="3301" y="688"/>
                  </a:lnTo>
                  <a:lnTo>
                    <a:pt x="3313" y="643"/>
                  </a:lnTo>
                  <a:lnTo>
                    <a:pt x="3320" y="597"/>
                  </a:lnTo>
                  <a:lnTo>
                    <a:pt x="3322" y="550"/>
                  </a:lnTo>
                  <a:lnTo>
                    <a:pt x="3319" y="504"/>
                  </a:lnTo>
                  <a:lnTo>
                    <a:pt x="3310" y="458"/>
                  </a:lnTo>
                  <a:lnTo>
                    <a:pt x="3297" y="413"/>
                  </a:lnTo>
                  <a:lnTo>
                    <a:pt x="3280" y="370"/>
                  </a:lnTo>
                  <a:lnTo>
                    <a:pt x="3256" y="328"/>
                  </a:lnTo>
                  <a:lnTo>
                    <a:pt x="3227" y="288"/>
                  </a:lnTo>
                  <a:lnTo>
                    <a:pt x="3195" y="250"/>
                  </a:lnTo>
                  <a:lnTo>
                    <a:pt x="3157" y="218"/>
                  </a:lnTo>
                  <a:lnTo>
                    <a:pt x="3117" y="190"/>
                  </a:lnTo>
                  <a:lnTo>
                    <a:pt x="3075" y="166"/>
                  </a:lnTo>
                  <a:lnTo>
                    <a:pt x="3031" y="149"/>
                  </a:lnTo>
                  <a:lnTo>
                    <a:pt x="2985" y="136"/>
                  </a:lnTo>
                  <a:lnTo>
                    <a:pt x="2938" y="127"/>
                  </a:lnTo>
                  <a:lnTo>
                    <a:pt x="2892" y="124"/>
                  </a:lnTo>
                  <a:close/>
                  <a:moveTo>
                    <a:pt x="2885" y="0"/>
                  </a:moveTo>
                  <a:lnTo>
                    <a:pt x="2939" y="4"/>
                  </a:lnTo>
                  <a:lnTo>
                    <a:pt x="2993" y="11"/>
                  </a:lnTo>
                  <a:lnTo>
                    <a:pt x="3046" y="24"/>
                  </a:lnTo>
                  <a:lnTo>
                    <a:pt x="3097" y="41"/>
                  </a:lnTo>
                  <a:lnTo>
                    <a:pt x="3147" y="64"/>
                  </a:lnTo>
                  <a:lnTo>
                    <a:pt x="3195" y="92"/>
                  </a:lnTo>
                  <a:lnTo>
                    <a:pt x="3239" y="125"/>
                  </a:lnTo>
                  <a:lnTo>
                    <a:pt x="3283" y="163"/>
                  </a:lnTo>
                  <a:lnTo>
                    <a:pt x="3321" y="206"/>
                  </a:lnTo>
                  <a:lnTo>
                    <a:pt x="3355" y="250"/>
                  </a:lnTo>
                  <a:lnTo>
                    <a:pt x="3383" y="297"/>
                  </a:lnTo>
                  <a:lnTo>
                    <a:pt x="3406" y="347"/>
                  </a:lnTo>
                  <a:lnTo>
                    <a:pt x="3423" y="398"/>
                  </a:lnTo>
                  <a:lnTo>
                    <a:pt x="3436" y="450"/>
                  </a:lnTo>
                  <a:lnTo>
                    <a:pt x="3444" y="503"/>
                  </a:lnTo>
                  <a:lnTo>
                    <a:pt x="3447" y="557"/>
                  </a:lnTo>
                  <a:lnTo>
                    <a:pt x="3444" y="610"/>
                  </a:lnTo>
                  <a:lnTo>
                    <a:pt x="3436" y="662"/>
                  </a:lnTo>
                  <a:lnTo>
                    <a:pt x="3423" y="715"/>
                  </a:lnTo>
                  <a:lnTo>
                    <a:pt x="3406" y="766"/>
                  </a:lnTo>
                  <a:lnTo>
                    <a:pt x="3383" y="815"/>
                  </a:lnTo>
                  <a:lnTo>
                    <a:pt x="3355" y="863"/>
                  </a:lnTo>
                  <a:lnTo>
                    <a:pt x="3321" y="908"/>
                  </a:lnTo>
                  <a:lnTo>
                    <a:pt x="3283" y="950"/>
                  </a:lnTo>
                  <a:lnTo>
                    <a:pt x="1033" y="3178"/>
                  </a:lnTo>
                  <a:lnTo>
                    <a:pt x="1032" y="3179"/>
                  </a:lnTo>
                  <a:lnTo>
                    <a:pt x="1031" y="3180"/>
                  </a:lnTo>
                  <a:lnTo>
                    <a:pt x="1028" y="3181"/>
                  </a:lnTo>
                  <a:lnTo>
                    <a:pt x="1026" y="3183"/>
                  </a:lnTo>
                  <a:lnTo>
                    <a:pt x="1021" y="3187"/>
                  </a:lnTo>
                  <a:lnTo>
                    <a:pt x="1014" y="3190"/>
                  </a:lnTo>
                  <a:lnTo>
                    <a:pt x="1011" y="3192"/>
                  </a:lnTo>
                  <a:lnTo>
                    <a:pt x="1008" y="3193"/>
                  </a:lnTo>
                  <a:lnTo>
                    <a:pt x="1006" y="3194"/>
                  </a:lnTo>
                  <a:lnTo>
                    <a:pt x="1003" y="3195"/>
                  </a:lnTo>
                  <a:lnTo>
                    <a:pt x="76" y="3413"/>
                  </a:lnTo>
                  <a:lnTo>
                    <a:pt x="70" y="3414"/>
                  </a:lnTo>
                  <a:lnTo>
                    <a:pt x="62" y="3414"/>
                  </a:lnTo>
                  <a:lnTo>
                    <a:pt x="50" y="3413"/>
                  </a:lnTo>
                  <a:lnTo>
                    <a:pt x="38" y="3410"/>
                  </a:lnTo>
                  <a:lnTo>
                    <a:pt x="27" y="3405"/>
                  </a:lnTo>
                  <a:lnTo>
                    <a:pt x="18" y="3396"/>
                  </a:lnTo>
                  <a:lnTo>
                    <a:pt x="11" y="3387"/>
                  </a:lnTo>
                  <a:lnTo>
                    <a:pt x="5" y="3379"/>
                  </a:lnTo>
                  <a:lnTo>
                    <a:pt x="4" y="3373"/>
                  </a:lnTo>
                  <a:lnTo>
                    <a:pt x="1" y="3364"/>
                  </a:lnTo>
                  <a:lnTo>
                    <a:pt x="0" y="3353"/>
                  </a:lnTo>
                  <a:lnTo>
                    <a:pt x="0" y="3352"/>
                  </a:lnTo>
                  <a:lnTo>
                    <a:pt x="0" y="3351"/>
                  </a:lnTo>
                  <a:lnTo>
                    <a:pt x="0" y="3344"/>
                  </a:lnTo>
                  <a:lnTo>
                    <a:pt x="1" y="3339"/>
                  </a:lnTo>
                  <a:lnTo>
                    <a:pt x="222" y="2421"/>
                  </a:lnTo>
                  <a:lnTo>
                    <a:pt x="223" y="2420"/>
                  </a:lnTo>
                  <a:lnTo>
                    <a:pt x="224" y="2416"/>
                  </a:lnTo>
                  <a:lnTo>
                    <a:pt x="225" y="2414"/>
                  </a:lnTo>
                  <a:lnTo>
                    <a:pt x="228" y="2407"/>
                  </a:lnTo>
                  <a:lnTo>
                    <a:pt x="233" y="2399"/>
                  </a:lnTo>
                  <a:lnTo>
                    <a:pt x="236" y="2395"/>
                  </a:lnTo>
                  <a:lnTo>
                    <a:pt x="237" y="2394"/>
                  </a:lnTo>
                  <a:lnTo>
                    <a:pt x="239" y="2392"/>
                  </a:lnTo>
                  <a:lnTo>
                    <a:pt x="2488" y="163"/>
                  </a:lnTo>
                  <a:lnTo>
                    <a:pt x="2531" y="125"/>
                  </a:lnTo>
                  <a:lnTo>
                    <a:pt x="2576" y="92"/>
                  </a:lnTo>
                  <a:lnTo>
                    <a:pt x="2624" y="64"/>
                  </a:lnTo>
                  <a:lnTo>
                    <a:pt x="2674" y="41"/>
                  </a:lnTo>
                  <a:lnTo>
                    <a:pt x="2725" y="24"/>
                  </a:lnTo>
                  <a:lnTo>
                    <a:pt x="2779" y="11"/>
                  </a:lnTo>
                  <a:lnTo>
                    <a:pt x="2832" y="4"/>
                  </a:lnTo>
                  <a:lnTo>
                    <a:pt x="288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83">
              <a:extLst>
                <a:ext uri="{FF2B5EF4-FFF2-40B4-BE49-F238E27FC236}">
                  <a16:creationId xmlns="" xmlns:a16="http://schemas.microsoft.com/office/drawing/2014/main" id="{5FF292F8-2E42-4D7F-0780-3585250E3C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07243" y="4785652"/>
              <a:ext cx="540000" cy="540000"/>
              <a:chOff x="4506913" y="2698750"/>
              <a:chExt cx="446088" cy="53498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5" name="Freeform 137">
                <a:extLst>
                  <a:ext uri="{FF2B5EF4-FFF2-40B4-BE49-F238E27FC236}">
                    <a16:creationId xmlns="" xmlns:a16="http://schemas.microsoft.com/office/drawing/2014/main" id="{FB44B492-A582-6C9B-F9AC-79DB8CFC2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826" y="2760663"/>
                <a:ext cx="80963" cy="61912"/>
              </a:xfrm>
              <a:custGeom>
                <a:avLst/>
                <a:gdLst>
                  <a:gd name="T0" fmla="*/ 256 w 512"/>
                  <a:gd name="T1" fmla="*/ 0 h 391"/>
                  <a:gd name="T2" fmla="*/ 298 w 512"/>
                  <a:gd name="T3" fmla="*/ 1 h 391"/>
                  <a:gd name="T4" fmla="*/ 336 w 512"/>
                  <a:gd name="T5" fmla="*/ 5 h 391"/>
                  <a:gd name="T6" fmla="*/ 371 w 512"/>
                  <a:gd name="T7" fmla="*/ 11 h 391"/>
                  <a:gd name="T8" fmla="*/ 402 w 512"/>
                  <a:gd name="T9" fmla="*/ 18 h 391"/>
                  <a:gd name="T10" fmla="*/ 430 w 512"/>
                  <a:gd name="T11" fmla="*/ 26 h 391"/>
                  <a:gd name="T12" fmla="*/ 455 w 512"/>
                  <a:gd name="T13" fmla="*/ 34 h 391"/>
                  <a:gd name="T14" fmla="*/ 478 w 512"/>
                  <a:gd name="T15" fmla="*/ 44 h 391"/>
                  <a:gd name="T16" fmla="*/ 498 w 512"/>
                  <a:gd name="T17" fmla="*/ 51 h 391"/>
                  <a:gd name="T18" fmla="*/ 506 w 512"/>
                  <a:gd name="T19" fmla="*/ 78 h 391"/>
                  <a:gd name="T20" fmla="*/ 511 w 512"/>
                  <a:gd name="T21" fmla="*/ 106 h 391"/>
                  <a:gd name="T22" fmla="*/ 512 w 512"/>
                  <a:gd name="T23" fmla="*/ 135 h 391"/>
                  <a:gd name="T24" fmla="*/ 510 w 512"/>
                  <a:gd name="T25" fmla="*/ 173 h 391"/>
                  <a:gd name="T26" fmla="*/ 502 w 512"/>
                  <a:gd name="T27" fmla="*/ 209 h 391"/>
                  <a:gd name="T28" fmla="*/ 488 w 512"/>
                  <a:gd name="T29" fmla="*/ 243 h 391"/>
                  <a:gd name="T30" fmla="*/ 471 w 512"/>
                  <a:gd name="T31" fmla="*/ 274 h 391"/>
                  <a:gd name="T32" fmla="*/ 449 w 512"/>
                  <a:gd name="T33" fmla="*/ 303 h 391"/>
                  <a:gd name="T34" fmla="*/ 424 w 512"/>
                  <a:gd name="T35" fmla="*/ 328 h 391"/>
                  <a:gd name="T36" fmla="*/ 395 w 512"/>
                  <a:gd name="T37" fmla="*/ 350 h 391"/>
                  <a:gd name="T38" fmla="*/ 365 w 512"/>
                  <a:gd name="T39" fmla="*/ 367 h 391"/>
                  <a:gd name="T40" fmla="*/ 331 w 512"/>
                  <a:gd name="T41" fmla="*/ 380 h 391"/>
                  <a:gd name="T42" fmla="*/ 294 w 512"/>
                  <a:gd name="T43" fmla="*/ 388 h 391"/>
                  <a:gd name="T44" fmla="*/ 256 w 512"/>
                  <a:gd name="T45" fmla="*/ 391 h 391"/>
                  <a:gd name="T46" fmla="*/ 218 w 512"/>
                  <a:gd name="T47" fmla="*/ 388 h 391"/>
                  <a:gd name="T48" fmla="*/ 182 w 512"/>
                  <a:gd name="T49" fmla="*/ 380 h 391"/>
                  <a:gd name="T50" fmla="*/ 148 w 512"/>
                  <a:gd name="T51" fmla="*/ 367 h 391"/>
                  <a:gd name="T52" fmla="*/ 116 w 512"/>
                  <a:gd name="T53" fmla="*/ 350 h 391"/>
                  <a:gd name="T54" fmla="*/ 89 w 512"/>
                  <a:gd name="T55" fmla="*/ 328 h 391"/>
                  <a:gd name="T56" fmla="*/ 63 w 512"/>
                  <a:gd name="T57" fmla="*/ 303 h 391"/>
                  <a:gd name="T58" fmla="*/ 41 w 512"/>
                  <a:gd name="T59" fmla="*/ 274 h 391"/>
                  <a:gd name="T60" fmla="*/ 24 w 512"/>
                  <a:gd name="T61" fmla="*/ 243 h 391"/>
                  <a:gd name="T62" fmla="*/ 11 w 512"/>
                  <a:gd name="T63" fmla="*/ 209 h 391"/>
                  <a:gd name="T64" fmla="*/ 3 w 512"/>
                  <a:gd name="T65" fmla="*/ 173 h 391"/>
                  <a:gd name="T66" fmla="*/ 0 w 512"/>
                  <a:gd name="T67" fmla="*/ 135 h 391"/>
                  <a:gd name="T68" fmla="*/ 2 w 512"/>
                  <a:gd name="T69" fmla="*/ 106 h 391"/>
                  <a:gd name="T70" fmla="*/ 6 w 512"/>
                  <a:gd name="T71" fmla="*/ 78 h 391"/>
                  <a:gd name="T72" fmla="*/ 15 w 512"/>
                  <a:gd name="T73" fmla="*/ 51 h 391"/>
                  <a:gd name="T74" fmla="*/ 34 w 512"/>
                  <a:gd name="T75" fmla="*/ 44 h 391"/>
                  <a:gd name="T76" fmla="*/ 57 w 512"/>
                  <a:gd name="T77" fmla="*/ 34 h 391"/>
                  <a:gd name="T78" fmla="*/ 82 w 512"/>
                  <a:gd name="T79" fmla="*/ 26 h 391"/>
                  <a:gd name="T80" fmla="*/ 110 w 512"/>
                  <a:gd name="T81" fmla="*/ 18 h 391"/>
                  <a:gd name="T82" fmla="*/ 142 w 512"/>
                  <a:gd name="T83" fmla="*/ 11 h 391"/>
                  <a:gd name="T84" fmla="*/ 176 w 512"/>
                  <a:gd name="T85" fmla="*/ 5 h 391"/>
                  <a:gd name="T86" fmla="*/ 214 w 512"/>
                  <a:gd name="T87" fmla="*/ 1 h 391"/>
                  <a:gd name="T88" fmla="*/ 256 w 512"/>
                  <a:gd name="T8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2" h="391">
                    <a:moveTo>
                      <a:pt x="256" y="0"/>
                    </a:moveTo>
                    <a:lnTo>
                      <a:pt x="298" y="1"/>
                    </a:lnTo>
                    <a:lnTo>
                      <a:pt x="336" y="5"/>
                    </a:lnTo>
                    <a:lnTo>
                      <a:pt x="371" y="11"/>
                    </a:lnTo>
                    <a:lnTo>
                      <a:pt x="402" y="18"/>
                    </a:lnTo>
                    <a:lnTo>
                      <a:pt x="430" y="26"/>
                    </a:lnTo>
                    <a:lnTo>
                      <a:pt x="455" y="34"/>
                    </a:lnTo>
                    <a:lnTo>
                      <a:pt x="478" y="44"/>
                    </a:lnTo>
                    <a:lnTo>
                      <a:pt x="498" y="51"/>
                    </a:lnTo>
                    <a:lnTo>
                      <a:pt x="506" y="78"/>
                    </a:lnTo>
                    <a:lnTo>
                      <a:pt x="511" y="106"/>
                    </a:lnTo>
                    <a:lnTo>
                      <a:pt x="512" y="135"/>
                    </a:lnTo>
                    <a:lnTo>
                      <a:pt x="510" y="173"/>
                    </a:lnTo>
                    <a:lnTo>
                      <a:pt x="502" y="209"/>
                    </a:lnTo>
                    <a:lnTo>
                      <a:pt x="488" y="243"/>
                    </a:lnTo>
                    <a:lnTo>
                      <a:pt x="471" y="274"/>
                    </a:lnTo>
                    <a:lnTo>
                      <a:pt x="449" y="303"/>
                    </a:lnTo>
                    <a:lnTo>
                      <a:pt x="424" y="328"/>
                    </a:lnTo>
                    <a:lnTo>
                      <a:pt x="395" y="350"/>
                    </a:lnTo>
                    <a:lnTo>
                      <a:pt x="365" y="367"/>
                    </a:lnTo>
                    <a:lnTo>
                      <a:pt x="331" y="380"/>
                    </a:lnTo>
                    <a:lnTo>
                      <a:pt x="294" y="388"/>
                    </a:lnTo>
                    <a:lnTo>
                      <a:pt x="256" y="391"/>
                    </a:lnTo>
                    <a:lnTo>
                      <a:pt x="218" y="388"/>
                    </a:lnTo>
                    <a:lnTo>
                      <a:pt x="182" y="380"/>
                    </a:lnTo>
                    <a:lnTo>
                      <a:pt x="148" y="367"/>
                    </a:lnTo>
                    <a:lnTo>
                      <a:pt x="116" y="350"/>
                    </a:lnTo>
                    <a:lnTo>
                      <a:pt x="89" y="328"/>
                    </a:lnTo>
                    <a:lnTo>
                      <a:pt x="63" y="303"/>
                    </a:lnTo>
                    <a:lnTo>
                      <a:pt x="41" y="274"/>
                    </a:lnTo>
                    <a:lnTo>
                      <a:pt x="24" y="243"/>
                    </a:lnTo>
                    <a:lnTo>
                      <a:pt x="11" y="209"/>
                    </a:lnTo>
                    <a:lnTo>
                      <a:pt x="3" y="173"/>
                    </a:lnTo>
                    <a:lnTo>
                      <a:pt x="0" y="135"/>
                    </a:lnTo>
                    <a:lnTo>
                      <a:pt x="2" y="106"/>
                    </a:lnTo>
                    <a:lnTo>
                      <a:pt x="6" y="78"/>
                    </a:lnTo>
                    <a:lnTo>
                      <a:pt x="15" y="51"/>
                    </a:lnTo>
                    <a:lnTo>
                      <a:pt x="34" y="44"/>
                    </a:lnTo>
                    <a:lnTo>
                      <a:pt x="57" y="34"/>
                    </a:lnTo>
                    <a:lnTo>
                      <a:pt x="82" y="26"/>
                    </a:lnTo>
                    <a:lnTo>
                      <a:pt x="110" y="18"/>
                    </a:lnTo>
                    <a:lnTo>
                      <a:pt x="142" y="11"/>
                    </a:lnTo>
                    <a:lnTo>
                      <a:pt x="176" y="5"/>
                    </a:lnTo>
                    <a:lnTo>
                      <a:pt x="214" y="1"/>
                    </a:lnTo>
                    <a:lnTo>
                      <a:pt x="2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38">
                <a:extLst>
                  <a:ext uri="{FF2B5EF4-FFF2-40B4-BE49-F238E27FC236}">
                    <a16:creationId xmlns="" xmlns:a16="http://schemas.microsoft.com/office/drawing/2014/main" id="{6934BDAF-3E97-3CD1-2B62-00164B6BF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6126" y="2698750"/>
                <a:ext cx="106363" cy="55562"/>
              </a:xfrm>
              <a:custGeom>
                <a:avLst/>
                <a:gdLst>
                  <a:gd name="T0" fmla="*/ 297 w 668"/>
                  <a:gd name="T1" fmla="*/ 85 h 360"/>
                  <a:gd name="T2" fmla="*/ 297 w 668"/>
                  <a:gd name="T3" fmla="*/ 128 h 360"/>
                  <a:gd name="T4" fmla="*/ 255 w 668"/>
                  <a:gd name="T5" fmla="*/ 128 h 360"/>
                  <a:gd name="T6" fmla="*/ 255 w 668"/>
                  <a:gd name="T7" fmla="*/ 200 h 360"/>
                  <a:gd name="T8" fmla="*/ 297 w 668"/>
                  <a:gd name="T9" fmla="*/ 200 h 360"/>
                  <a:gd name="T10" fmla="*/ 297 w 668"/>
                  <a:gd name="T11" fmla="*/ 243 h 360"/>
                  <a:gd name="T12" fmla="*/ 371 w 668"/>
                  <a:gd name="T13" fmla="*/ 243 h 360"/>
                  <a:gd name="T14" fmla="*/ 371 w 668"/>
                  <a:gd name="T15" fmla="*/ 200 h 360"/>
                  <a:gd name="T16" fmla="*/ 413 w 668"/>
                  <a:gd name="T17" fmla="*/ 200 h 360"/>
                  <a:gd name="T18" fmla="*/ 413 w 668"/>
                  <a:gd name="T19" fmla="*/ 128 h 360"/>
                  <a:gd name="T20" fmla="*/ 371 w 668"/>
                  <a:gd name="T21" fmla="*/ 128 h 360"/>
                  <a:gd name="T22" fmla="*/ 371 w 668"/>
                  <a:gd name="T23" fmla="*/ 85 h 360"/>
                  <a:gd name="T24" fmla="*/ 297 w 668"/>
                  <a:gd name="T25" fmla="*/ 85 h 360"/>
                  <a:gd name="T26" fmla="*/ 334 w 668"/>
                  <a:gd name="T27" fmla="*/ 0 h 360"/>
                  <a:gd name="T28" fmla="*/ 398 w 668"/>
                  <a:gd name="T29" fmla="*/ 2 h 360"/>
                  <a:gd name="T30" fmla="*/ 462 w 668"/>
                  <a:gd name="T31" fmla="*/ 8 h 360"/>
                  <a:gd name="T32" fmla="*/ 525 w 668"/>
                  <a:gd name="T33" fmla="*/ 19 h 360"/>
                  <a:gd name="T34" fmla="*/ 588 w 668"/>
                  <a:gd name="T35" fmla="*/ 33 h 360"/>
                  <a:gd name="T36" fmla="*/ 650 w 668"/>
                  <a:gd name="T37" fmla="*/ 53 h 360"/>
                  <a:gd name="T38" fmla="*/ 655 w 668"/>
                  <a:gd name="T39" fmla="*/ 55 h 360"/>
                  <a:gd name="T40" fmla="*/ 659 w 668"/>
                  <a:gd name="T41" fmla="*/ 58 h 360"/>
                  <a:gd name="T42" fmla="*/ 663 w 668"/>
                  <a:gd name="T43" fmla="*/ 62 h 360"/>
                  <a:gd name="T44" fmla="*/ 666 w 668"/>
                  <a:gd name="T45" fmla="*/ 67 h 360"/>
                  <a:gd name="T46" fmla="*/ 668 w 668"/>
                  <a:gd name="T47" fmla="*/ 77 h 360"/>
                  <a:gd name="T48" fmla="*/ 667 w 668"/>
                  <a:gd name="T49" fmla="*/ 88 h 360"/>
                  <a:gd name="T50" fmla="*/ 564 w 668"/>
                  <a:gd name="T51" fmla="*/ 360 h 360"/>
                  <a:gd name="T52" fmla="*/ 508 w 668"/>
                  <a:gd name="T53" fmla="*/ 341 h 360"/>
                  <a:gd name="T54" fmla="*/ 451 w 668"/>
                  <a:gd name="T55" fmla="*/ 328 h 360"/>
                  <a:gd name="T56" fmla="*/ 392 w 668"/>
                  <a:gd name="T57" fmla="*/ 320 h 360"/>
                  <a:gd name="T58" fmla="*/ 334 w 668"/>
                  <a:gd name="T59" fmla="*/ 318 h 360"/>
                  <a:gd name="T60" fmla="*/ 276 w 668"/>
                  <a:gd name="T61" fmla="*/ 320 h 360"/>
                  <a:gd name="T62" fmla="*/ 218 w 668"/>
                  <a:gd name="T63" fmla="*/ 328 h 360"/>
                  <a:gd name="T64" fmla="*/ 160 w 668"/>
                  <a:gd name="T65" fmla="*/ 341 h 360"/>
                  <a:gd name="T66" fmla="*/ 104 w 668"/>
                  <a:gd name="T67" fmla="*/ 360 h 360"/>
                  <a:gd name="T68" fmla="*/ 2 w 668"/>
                  <a:gd name="T69" fmla="*/ 88 h 360"/>
                  <a:gd name="T70" fmla="*/ 0 w 668"/>
                  <a:gd name="T71" fmla="*/ 77 h 360"/>
                  <a:gd name="T72" fmla="*/ 3 w 668"/>
                  <a:gd name="T73" fmla="*/ 67 h 360"/>
                  <a:gd name="T74" fmla="*/ 5 w 668"/>
                  <a:gd name="T75" fmla="*/ 62 h 360"/>
                  <a:gd name="T76" fmla="*/ 9 w 668"/>
                  <a:gd name="T77" fmla="*/ 58 h 360"/>
                  <a:gd name="T78" fmla="*/ 13 w 668"/>
                  <a:gd name="T79" fmla="*/ 55 h 360"/>
                  <a:gd name="T80" fmla="*/ 18 w 668"/>
                  <a:gd name="T81" fmla="*/ 53 h 360"/>
                  <a:gd name="T82" fmla="*/ 80 w 668"/>
                  <a:gd name="T83" fmla="*/ 33 h 360"/>
                  <a:gd name="T84" fmla="*/ 143 w 668"/>
                  <a:gd name="T85" fmla="*/ 19 h 360"/>
                  <a:gd name="T86" fmla="*/ 207 w 668"/>
                  <a:gd name="T87" fmla="*/ 8 h 360"/>
                  <a:gd name="T88" fmla="*/ 271 w 668"/>
                  <a:gd name="T89" fmla="*/ 2 h 360"/>
                  <a:gd name="T90" fmla="*/ 334 w 668"/>
                  <a:gd name="T91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68" h="360">
                    <a:moveTo>
                      <a:pt x="297" y="85"/>
                    </a:moveTo>
                    <a:lnTo>
                      <a:pt x="297" y="128"/>
                    </a:lnTo>
                    <a:lnTo>
                      <a:pt x="255" y="128"/>
                    </a:lnTo>
                    <a:lnTo>
                      <a:pt x="255" y="200"/>
                    </a:lnTo>
                    <a:lnTo>
                      <a:pt x="297" y="200"/>
                    </a:lnTo>
                    <a:lnTo>
                      <a:pt x="297" y="243"/>
                    </a:lnTo>
                    <a:lnTo>
                      <a:pt x="371" y="243"/>
                    </a:lnTo>
                    <a:lnTo>
                      <a:pt x="371" y="200"/>
                    </a:lnTo>
                    <a:lnTo>
                      <a:pt x="413" y="200"/>
                    </a:lnTo>
                    <a:lnTo>
                      <a:pt x="413" y="128"/>
                    </a:lnTo>
                    <a:lnTo>
                      <a:pt x="371" y="128"/>
                    </a:lnTo>
                    <a:lnTo>
                      <a:pt x="371" y="85"/>
                    </a:lnTo>
                    <a:lnTo>
                      <a:pt x="297" y="85"/>
                    </a:lnTo>
                    <a:close/>
                    <a:moveTo>
                      <a:pt x="334" y="0"/>
                    </a:moveTo>
                    <a:lnTo>
                      <a:pt x="398" y="2"/>
                    </a:lnTo>
                    <a:lnTo>
                      <a:pt x="462" y="8"/>
                    </a:lnTo>
                    <a:lnTo>
                      <a:pt x="525" y="19"/>
                    </a:lnTo>
                    <a:lnTo>
                      <a:pt x="588" y="33"/>
                    </a:lnTo>
                    <a:lnTo>
                      <a:pt x="650" y="53"/>
                    </a:lnTo>
                    <a:lnTo>
                      <a:pt x="655" y="55"/>
                    </a:lnTo>
                    <a:lnTo>
                      <a:pt x="659" y="58"/>
                    </a:lnTo>
                    <a:lnTo>
                      <a:pt x="663" y="62"/>
                    </a:lnTo>
                    <a:lnTo>
                      <a:pt x="666" y="67"/>
                    </a:lnTo>
                    <a:lnTo>
                      <a:pt x="668" y="77"/>
                    </a:lnTo>
                    <a:lnTo>
                      <a:pt x="667" y="88"/>
                    </a:lnTo>
                    <a:lnTo>
                      <a:pt x="564" y="360"/>
                    </a:lnTo>
                    <a:lnTo>
                      <a:pt x="508" y="341"/>
                    </a:lnTo>
                    <a:lnTo>
                      <a:pt x="451" y="328"/>
                    </a:lnTo>
                    <a:lnTo>
                      <a:pt x="392" y="320"/>
                    </a:lnTo>
                    <a:lnTo>
                      <a:pt x="334" y="318"/>
                    </a:lnTo>
                    <a:lnTo>
                      <a:pt x="276" y="320"/>
                    </a:lnTo>
                    <a:lnTo>
                      <a:pt x="218" y="328"/>
                    </a:lnTo>
                    <a:lnTo>
                      <a:pt x="160" y="341"/>
                    </a:lnTo>
                    <a:lnTo>
                      <a:pt x="104" y="360"/>
                    </a:lnTo>
                    <a:lnTo>
                      <a:pt x="2" y="88"/>
                    </a:lnTo>
                    <a:lnTo>
                      <a:pt x="0" y="77"/>
                    </a:lnTo>
                    <a:lnTo>
                      <a:pt x="3" y="67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13" y="55"/>
                    </a:lnTo>
                    <a:lnTo>
                      <a:pt x="18" y="53"/>
                    </a:lnTo>
                    <a:lnTo>
                      <a:pt x="80" y="33"/>
                    </a:lnTo>
                    <a:lnTo>
                      <a:pt x="143" y="19"/>
                    </a:lnTo>
                    <a:lnTo>
                      <a:pt x="207" y="8"/>
                    </a:lnTo>
                    <a:lnTo>
                      <a:pt x="271" y="2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9">
                <a:extLst>
                  <a:ext uri="{FF2B5EF4-FFF2-40B4-BE49-F238E27FC236}">
                    <a16:creationId xmlns="" xmlns:a16="http://schemas.microsoft.com/office/drawing/2014/main" id="{0D1B382D-A84D-00AA-2FD4-174842C6F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913" y="2835275"/>
                <a:ext cx="446088" cy="398462"/>
              </a:xfrm>
              <a:custGeom>
                <a:avLst/>
                <a:gdLst>
                  <a:gd name="T0" fmla="*/ 999 w 2813"/>
                  <a:gd name="T1" fmla="*/ 40 h 2512"/>
                  <a:gd name="T2" fmla="*/ 1143 w 2813"/>
                  <a:gd name="T3" fmla="*/ 251 h 2512"/>
                  <a:gd name="T4" fmla="*/ 1227 w 2813"/>
                  <a:gd name="T5" fmla="*/ 484 h 2512"/>
                  <a:gd name="T6" fmla="*/ 1332 w 2813"/>
                  <a:gd name="T7" fmla="*/ 761 h 2512"/>
                  <a:gd name="T8" fmla="*/ 1426 w 2813"/>
                  <a:gd name="T9" fmla="*/ 1001 h 2512"/>
                  <a:gd name="T10" fmla="*/ 1473 w 2813"/>
                  <a:gd name="T11" fmla="*/ 1125 h 2512"/>
                  <a:gd name="T12" fmla="*/ 1656 w 2813"/>
                  <a:gd name="T13" fmla="*/ 1151 h 2512"/>
                  <a:gd name="T14" fmla="*/ 1777 w 2813"/>
                  <a:gd name="T15" fmla="*/ 1199 h 2512"/>
                  <a:gd name="T16" fmla="*/ 1804 w 2813"/>
                  <a:gd name="T17" fmla="*/ 1157 h 2512"/>
                  <a:gd name="T18" fmla="*/ 1826 w 2813"/>
                  <a:gd name="T19" fmla="*/ 1083 h 2512"/>
                  <a:gd name="T20" fmla="*/ 2011 w 2813"/>
                  <a:gd name="T21" fmla="*/ 1113 h 2512"/>
                  <a:gd name="T22" fmla="*/ 2011 w 2813"/>
                  <a:gd name="T23" fmla="*/ 1169 h 2512"/>
                  <a:gd name="T24" fmla="*/ 2099 w 2813"/>
                  <a:gd name="T25" fmla="*/ 1272 h 2512"/>
                  <a:gd name="T26" fmla="*/ 2171 w 2813"/>
                  <a:gd name="T27" fmla="*/ 963 h 2512"/>
                  <a:gd name="T28" fmla="*/ 2261 w 2813"/>
                  <a:gd name="T29" fmla="*/ 933 h 2512"/>
                  <a:gd name="T30" fmla="*/ 2333 w 2813"/>
                  <a:gd name="T31" fmla="*/ 1242 h 2512"/>
                  <a:gd name="T32" fmla="*/ 2422 w 2813"/>
                  <a:gd name="T33" fmla="*/ 1346 h 2512"/>
                  <a:gd name="T34" fmla="*/ 2448 w 2813"/>
                  <a:gd name="T35" fmla="*/ 1303 h 2512"/>
                  <a:gd name="T36" fmla="*/ 2471 w 2813"/>
                  <a:gd name="T37" fmla="*/ 1229 h 2512"/>
                  <a:gd name="T38" fmla="*/ 2656 w 2813"/>
                  <a:gd name="T39" fmla="*/ 1259 h 2512"/>
                  <a:gd name="T40" fmla="*/ 2655 w 2813"/>
                  <a:gd name="T41" fmla="*/ 1316 h 2512"/>
                  <a:gd name="T42" fmla="*/ 2759 w 2813"/>
                  <a:gd name="T43" fmla="*/ 1534 h 2512"/>
                  <a:gd name="T44" fmla="*/ 2813 w 2813"/>
                  <a:gd name="T45" fmla="*/ 2439 h 2512"/>
                  <a:gd name="T46" fmla="*/ 2740 w 2813"/>
                  <a:gd name="T47" fmla="*/ 2512 h 2512"/>
                  <a:gd name="T48" fmla="*/ 2667 w 2813"/>
                  <a:gd name="T49" fmla="*/ 2439 h 2512"/>
                  <a:gd name="T50" fmla="*/ 1656 w 2813"/>
                  <a:gd name="T51" fmla="*/ 2490 h 2512"/>
                  <a:gd name="T52" fmla="*/ 1553 w 2813"/>
                  <a:gd name="T53" fmla="*/ 2490 h 2512"/>
                  <a:gd name="T54" fmla="*/ 1418 w 2813"/>
                  <a:gd name="T55" fmla="*/ 1282 h 2512"/>
                  <a:gd name="T56" fmla="*/ 1290 w 2813"/>
                  <a:gd name="T57" fmla="*/ 1275 h 2512"/>
                  <a:gd name="T58" fmla="*/ 1232 w 2813"/>
                  <a:gd name="T59" fmla="*/ 1184 h 2512"/>
                  <a:gd name="T60" fmla="*/ 1161 w 2813"/>
                  <a:gd name="T61" fmla="*/ 1005 h 2512"/>
                  <a:gd name="T62" fmla="*/ 1059 w 2813"/>
                  <a:gd name="T63" fmla="*/ 739 h 2512"/>
                  <a:gd name="T64" fmla="*/ 958 w 2813"/>
                  <a:gd name="T65" fmla="*/ 465 h 2512"/>
                  <a:gd name="T66" fmla="*/ 960 w 2813"/>
                  <a:gd name="T67" fmla="*/ 488 h 2512"/>
                  <a:gd name="T68" fmla="*/ 966 w 2813"/>
                  <a:gd name="T69" fmla="*/ 523 h 2512"/>
                  <a:gd name="T70" fmla="*/ 984 w 2813"/>
                  <a:gd name="T71" fmla="*/ 622 h 2512"/>
                  <a:gd name="T72" fmla="*/ 1026 w 2813"/>
                  <a:gd name="T73" fmla="*/ 836 h 2512"/>
                  <a:gd name="T74" fmla="*/ 1100 w 2813"/>
                  <a:gd name="T75" fmla="*/ 1215 h 2512"/>
                  <a:gd name="T76" fmla="*/ 1119 w 2813"/>
                  <a:gd name="T77" fmla="*/ 1444 h 2512"/>
                  <a:gd name="T78" fmla="*/ 972 w 2813"/>
                  <a:gd name="T79" fmla="*/ 2364 h 2512"/>
                  <a:gd name="T80" fmla="*/ 881 w 2813"/>
                  <a:gd name="T81" fmla="*/ 2500 h 2512"/>
                  <a:gd name="T82" fmla="*/ 719 w 2813"/>
                  <a:gd name="T83" fmla="*/ 2469 h 2512"/>
                  <a:gd name="T84" fmla="*/ 612 w 2813"/>
                  <a:gd name="T85" fmla="*/ 1470 h 2512"/>
                  <a:gd name="T86" fmla="*/ 546 w 2813"/>
                  <a:gd name="T87" fmla="*/ 2486 h 2512"/>
                  <a:gd name="T88" fmla="*/ 380 w 2813"/>
                  <a:gd name="T89" fmla="*/ 2486 h 2512"/>
                  <a:gd name="T90" fmla="*/ 315 w 2813"/>
                  <a:gd name="T91" fmla="*/ 1470 h 2512"/>
                  <a:gd name="T92" fmla="*/ 160 w 2813"/>
                  <a:gd name="T93" fmla="*/ 1432 h 2512"/>
                  <a:gd name="T94" fmla="*/ 568 w 2813"/>
                  <a:gd name="T95" fmla="*/ 896 h 2512"/>
                  <a:gd name="T96" fmla="*/ 806 w 2813"/>
                  <a:gd name="T97" fmla="*/ 848 h 2512"/>
                  <a:gd name="T98" fmla="*/ 908 w 2813"/>
                  <a:gd name="T99" fmla="*/ 349 h 2512"/>
                  <a:gd name="T100" fmla="*/ 486 w 2813"/>
                  <a:gd name="T101" fmla="*/ 279 h 2512"/>
                  <a:gd name="T102" fmla="*/ 312 w 2813"/>
                  <a:gd name="T103" fmla="*/ 516 h 2512"/>
                  <a:gd name="T104" fmla="*/ 634 w 2813"/>
                  <a:gd name="T105" fmla="*/ 604 h 2512"/>
                  <a:gd name="T106" fmla="*/ 654 w 2813"/>
                  <a:gd name="T107" fmla="*/ 746 h 2512"/>
                  <a:gd name="T108" fmla="*/ 541 w 2813"/>
                  <a:gd name="T109" fmla="*/ 813 h 2512"/>
                  <a:gd name="T110" fmla="*/ 402 w 2813"/>
                  <a:gd name="T111" fmla="*/ 809 h 2512"/>
                  <a:gd name="T112" fmla="*/ 201 w 2813"/>
                  <a:gd name="T113" fmla="*/ 803 h 2512"/>
                  <a:gd name="T114" fmla="*/ 93 w 2813"/>
                  <a:gd name="T115" fmla="*/ 798 h 2512"/>
                  <a:gd name="T116" fmla="*/ 0 w 2813"/>
                  <a:gd name="T117" fmla="*/ 689 h 2512"/>
                  <a:gd name="T118" fmla="*/ 75 w 2813"/>
                  <a:gd name="T119" fmla="*/ 444 h 2512"/>
                  <a:gd name="T120" fmla="*/ 182 w 2813"/>
                  <a:gd name="T121" fmla="*/ 160 h 2512"/>
                  <a:gd name="T122" fmla="*/ 354 w 2813"/>
                  <a:gd name="T123" fmla="*/ 10 h 2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13" h="2512">
                    <a:moveTo>
                      <a:pt x="429" y="0"/>
                    </a:moveTo>
                    <a:lnTo>
                      <a:pt x="858" y="0"/>
                    </a:lnTo>
                    <a:lnTo>
                      <a:pt x="896" y="2"/>
                    </a:lnTo>
                    <a:lnTo>
                      <a:pt x="932" y="10"/>
                    </a:lnTo>
                    <a:lnTo>
                      <a:pt x="967" y="23"/>
                    </a:lnTo>
                    <a:lnTo>
                      <a:pt x="999" y="40"/>
                    </a:lnTo>
                    <a:lnTo>
                      <a:pt x="1029" y="63"/>
                    </a:lnTo>
                    <a:lnTo>
                      <a:pt x="1055" y="90"/>
                    </a:lnTo>
                    <a:lnTo>
                      <a:pt x="1081" y="123"/>
                    </a:lnTo>
                    <a:lnTo>
                      <a:pt x="1104" y="160"/>
                    </a:lnTo>
                    <a:lnTo>
                      <a:pt x="1124" y="203"/>
                    </a:lnTo>
                    <a:lnTo>
                      <a:pt x="1143" y="251"/>
                    </a:lnTo>
                    <a:lnTo>
                      <a:pt x="1154" y="284"/>
                    </a:lnTo>
                    <a:lnTo>
                      <a:pt x="1167" y="319"/>
                    </a:lnTo>
                    <a:lnTo>
                      <a:pt x="1181" y="357"/>
                    </a:lnTo>
                    <a:lnTo>
                      <a:pt x="1195" y="398"/>
                    </a:lnTo>
                    <a:lnTo>
                      <a:pt x="1211" y="440"/>
                    </a:lnTo>
                    <a:lnTo>
                      <a:pt x="1227" y="484"/>
                    </a:lnTo>
                    <a:lnTo>
                      <a:pt x="1245" y="529"/>
                    </a:lnTo>
                    <a:lnTo>
                      <a:pt x="1262" y="575"/>
                    </a:lnTo>
                    <a:lnTo>
                      <a:pt x="1280" y="622"/>
                    </a:lnTo>
                    <a:lnTo>
                      <a:pt x="1297" y="669"/>
                    </a:lnTo>
                    <a:lnTo>
                      <a:pt x="1315" y="715"/>
                    </a:lnTo>
                    <a:lnTo>
                      <a:pt x="1332" y="761"/>
                    </a:lnTo>
                    <a:lnTo>
                      <a:pt x="1350" y="805"/>
                    </a:lnTo>
                    <a:lnTo>
                      <a:pt x="1366" y="849"/>
                    </a:lnTo>
                    <a:lnTo>
                      <a:pt x="1383" y="891"/>
                    </a:lnTo>
                    <a:lnTo>
                      <a:pt x="1398" y="930"/>
                    </a:lnTo>
                    <a:lnTo>
                      <a:pt x="1413" y="967"/>
                    </a:lnTo>
                    <a:lnTo>
                      <a:pt x="1426" y="1001"/>
                    </a:lnTo>
                    <a:lnTo>
                      <a:pt x="1437" y="1031"/>
                    </a:lnTo>
                    <a:lnTo>
                      <a:pt x="1449" y="1059"/>
                    </a:lnTo>
                    <a:lnTo>
                      <a:pt x="1457" y="1083"/>
                    </a:lnTo>
                    <a:lnTo>
                      <a:pt x="1465" y="1101"/>
                    </a:lnTo>
                    <a:lnTo>
                      <a:pt x="1470" y="1116"/>
                    </a:lnTo>
                    <a:lnTo>
                      <a:pt x="1473" y="1125"/>
                    </a:lnTo>
                    <a:lnTo>
                      <a:pt x="1475" y="1128"/>
                    </a:lnTo>
                    <a:lnTo>
                      <a:pt x="1475" y="1129"/>
                    </a:lnTo>
                    <a:lnTo>
                      <a:pt x="1604" y="1129"/>
                    </a:lnTo>
                    <a:lnTo>
                      <a:pt x="1624" y="1132"/>
                    </a:lnTo>
                    <a:lnTo>
                      <a:pt x="1641" y="1139"/>
                    </a:lnTo>
                    <a:lnTo>
                      <a:pt x="1656" y="1151"/>
                    </a:lnTo>
                    <a:lnTo>
                      <a:pt x="1667" y="1165"/>
                    </a:lnTo>
                    <a:lnTo>
                      <a:pt x="1675" y="1182"/>
                    </a:lnTo>
                    <a:lnTo>
                      <a:pt x="1677" y="1202"/>
                    </a:lnTo>
                    <a:lnTo>
                      <a:pt x="1677" y="1531"/>
                    </a:lnTo>
                    <a:lnTo>
                      <a:pt x="1777" y="1531"/>
                    </a:lnTo>
                    <a:lnTo>
                      <a:pt x="1777" y="1199"/>
                    </a:lnTo>
                    <a:lnTo>
                      <a:pt x="1779" y="1187"/>
                    </a:lnTo>
                    <a:lnTo>
                      <a:pt x="1786" y="1176"/>
                    </a:lnTo>
                    <a:lnTo>
                      <a:pt x="1797" y="1169"/>
                    </a:lnTo>
                    <a:lnTo>
                      <a:pt x="1809" y="1167"/>
                    </a:lnTo>
                    <a:lnTo>
                      <a:pt x="1814" y="1167"/>
                    </a:lnTo>
                    <a:lnTo>
                      <a:pt x="1804" y="1157"/>
                    </a:lnTo>
                    <a:lnTo>
                      <a:pt x="1797" y="1143"/>
                    </a:lnTo>
                    <a:lnTo>
                      <a:pt x="1794" y="1128"/>
                    </a:lnTo>
                    <a:lnTo>
                      <a:pt x="1797" y="1113"/>
                    </a:lnTo>
                    <a:lnTo>
                      <a:pt x="1803" y="1100"/>
                    </a:lnTo>
                    <a:lnTo>
                      <a:pt x="1813" y="1090"/>
                    </a:lnTo>
                    <a:lnTo>
                      <a:pt x="1826" y="1083"/>
                    </a:lnTo>
                    <a:lnTo>
                      <a:pt x="1842" y="1081"/>
                    </a:lnTo>
                    <a:lnTo>
                      <a:pt x="1966" y="1081"/>
                    </a:lnTo>
                    <a:lnTo>
                      <a:pt x="1981" y="1083"/>
                    </a:lnTo>
                    <a:lnTo>
                      <a:pt x="1994" y="1090"/>
                    </a:lnTo>
                    <a:lnTo>
                      <a:pt x="2005" y="1100"/>
                    </a:lnTo>
                    <a:lnTo>
                      <a:pt x="2011" y="1113"/>
                    </a:lnTo>
                    <a:lnTo>
                      <a:pt x="2014" y="1128"/>
                    </a:lnTo>
                    <a:lnTo>
                      <a:pt x="2011" y="1143"/>
                    </a:lnTo>
                    <a:lnTo>
                      <a:pt x="2005" y="1157"/>
                    </a:lnTo>
                    <a:lnTo>
                      <a:pt x="1993" y="1167"/>
                    </a:lnTo>
                    <a:lnTo>
                      <a:pt x="1998" y="1167"/>
                    </a:lnTo>
                    <a:lnTo>
                      <a:pt x="2011" y="1169"/>
                    </a:lnTo>
                    <a:lnTo>
                      <a:pt x="2021" y="1176"/>
                    </a:lnTo>
                    <a:lnTo>
                      <a:pt x="2028" y="1187"/>
                    </a:lnTo>
                    <a:lnTo>
                      <a:pt x="2030" y="1199"/>
                    </a:lnTo>
                    <a:lnTo>
                      <a:pt x="2030" y="1531"/>
                    </a:lnTo>
                    <a:lnTo>
                      <a:pt x="2099" y="1531"/>
                    </a:lnTo>
                    <a:lnTo>
                      <a:pt x="2099" y="1272"/>
                    </a:lnTo>
                    <a:lnTo>
                      <a:pt x="2101" y="1259"/>
                    </a:lnTo>
                    <a:lnTo>
                      <a:pt x="2109" y="1249"/>
                    </a:lnTo>
                    <a:lnTo>
                      <a:pt x="2119" y="1242"/>
                    </a:lnTo>
                    <a:lnTo>
                      <a:pt x="2131" y="1240"/>
                    </a:lnTo>
                    <a:lnTo>
                      <a:pt x="2171" y="1240"/>
                    </a:lnTo>
                    <a:lnTo>
                      <a:pt x="2171" y="963"/>
                    </a:lnTo>
                    <a:lnTo>
                      <a:pt x="2173" y="950"/>
                    </a:lnTo>
                    <a:lnTo>
                      <a:pt x="2181" y="940"/>
                    </a:lnTo>
                    <a:lnTo>
                      <a:pt x="2191" y="933"/>
                    </a:lnTo>
                    <a:lnTo>
                      <a:pt x="2203" y="931"/>
                    </a:lnTo>
                    <a:lnTo>
                      <a:pt x="2249" y="931"/>
                    </a:lnTo>
                    <a:lnTo>
                      <a:pt x="2261" y="933"/>
                    </a:lnTo>
                    <a:lnTo>
                      <a:pt x="2271" y="940"/>
                    </a:lnTo>
                    <a:lnTo>
                      <a:pt x="2278" y="950"/>
                    </a:lnTo>
                    <a:lnTo>
                      <a:pt x="2281" y="963"/>
                    </a:lnTo>
                    <a:lnTo>
                      <a:pt x="2281" y="1240"/>
                    </a:lnTo>
                    <a:lnTo>
                      <a:pt x="2321" y="1240"/>
                    </a:lnTo>
                    <a:lnTo>
                      <a:pt x="2333" y="1242"/>
                    </a:lnTo>
                    <a:lnTo>
                      <a:pt x="2343" y="1249"/>
                    </a:lnTo>
                    <a:lnTo>
                      <a:pt x="2351" y="1259"/>
                    </a:lnTo>
                    <a:lnTo>
                      <a:pt x="2353" y="1272"/>
                    </a:lnTo>
                    <a:lnTo>
                      <a:pt x="2353" y="1531"/>
                    </a:lnTo>
                    <a:lnTo>
                      <a:pt x="2422" y="1531"/>
                    </a:lnTo>
                    <a:lnTo>
                      <a:pt x="2422" y="1346"/>
                    </a:lnTo>
                    <a:lnTo>
                      <a:pt x="2424" y="1332"/>
                    </a:lnTo>
                    <a:lnTo>
                      <a:pt x="2431" y="1322"/>
                    </a:lnTo>
                    <a:lnTo>
                      <a:pt x="2441" y="1316"/>
                    </a:lnTo>
                    <a:lnTo>
                      <a:pt x="2455" y="1313"/>
                    </a:lnTo>
                    <a:lnTo>
                      <a:pt x="2459" y="1313"/>
                    </a:lnTo>
                    <a:lnTo>
                      <a:pt x="2448" y="1303"/>
                    </a:lnTo>
                    <a:lnTo>
                      <a:pt x="2441" y="1289"/>
                    </a:lnTo>
                    <a:lnTo>
                      <a:pt x="2439" y="1274"/>
                    </a:lnTo>
                    <a:lnTo>
                      <a:pt x="2441" y="1259"/>
                    </a:lnTo>
                    <a:lnTo>
                      <a:pt x="2447" y="1246"/>
                    </a:lnTo>
                    <a:lnTo>
                      <a:pt x="2458" y="1236"/>
                    </a:lnTo>
                    <a:lnTo>
                      <a:pt x="2471" y="1229"/>
                    </a:lnTo>
                    <a:lnTo>
                      <a:pt x="2486" y="1227"/>
                    </a:lnTo>
                    <a:lnTo>
                      <a:pt x="2611" y="1227"/>
                    </a:lnTo>
                    <a:lnTo>
                      <a:pt x="2625" y="1229"/>
                    </a:lnTo>
                    <a:lnTo>
                      <a:pt x="2639" y="1236"/>
                    </a:lnTo>
                    <a:lnTo>
                      <a:pt x="2649" y="1246"/>
                    </a:lnTo>
                    <a:lnTo>
                      <a:pt x="2656" y="1259"/>
                    </a:lnTo>
                    <a:lnTo>
                      <a:pt x="2658" y="1274"/>
                    </a:lnTo>
                    <a:lnTo>
                      <a:pt x="2656" y="1289"/>
                    </a:lnTo>
                    <a:lnTo>
                      <a:pt x="2649" y="1303"/>
                    </a:lnTo>
                    <a:lnTo>
                      <a:pt x="2638" y="1313"/>
                    </a:lnTo>
                    <a:lnTo>
                      <a:pt x="2643" y="1313"/>
                    </a:lnTo>
                    <a:lnTo>
                      <a:pt x="2655" y="1316"/>
                    </a:lnTo>
                    <a:lnTo>
                      <a:pt x="2666" y="1322"/>
                    </a:lnTo>
                    <a:lnTo>
                      <a:pt x="2673" y="1332"/>
                    </a:lnTo>
                    <a:lnTo>
                      <a:pt x="2676" y="1346"/>
                    </a:lnTo>
                    <a:lnTo>
                      <a:pt x="2676" y="1531"/>
                    </a:lnTo>
                    <a:lnTo>
                      <a:pt x="2740" y="1531"/>
                    </a:lnTo>
                    <a:lnTo>
                      <a:pt x="2759" y="1534"/>
                    </a:lnTo>
                    <a:lnTo>
                      <a:pt x="2777" y="1541"/>
                    </a:lnTo>
                    <a:lnTo>
                      <a:pt x="2791" y="1552"/>
                    </a:lnTo>
                    <a:lnTo>
                      <a:pt x="2802" y="1568"/>
                    </a:lnTo>
                    <a:lnTo>
                      <a:pt x="2811" y="1585"/>
                    </a:lnTo>
                    <a:lnTo>
                      <a:pt x="2813" y="1605"/>
                    </a:lnTo>
                    <a:lnTo>
                      <a:pt x="2813" y="2439"/>
                    </a:lnTo>
                    <a:lnTo>
                      <a:pt x="2811" y="2458"/>
                    </a:lnTo>
                    <a:lnTo>
                      <a:pt x="2802" y="2476"/>
                    </a:lnTo>
                    <a:lnTo>
                      <a:pt x="2791" y="2490"/>
                    </a:lnTo>
                    <a:lnTo>
                      <a:pt x="2777" y="2501"/>
                    </a:lnTo>
                    <a:lnTo>
                      <a:pt x="2759" y="2510"/>
                    </a:lnTo>
                    <a:lnTo>
                      <a:pt x="2740" y="2512"/>
                    </a:lnTo>
                    <a:lnTo>
                      <a:pt x="2720" y="2510"/>
                    </a:lnTo>
                    <a:lnTo>
                      <a:pt x="2703" y="2501"/>
                    </a:lnTo>
                    <a:lnTo>
                      <a:pt x="2688" y="2490"/>
                    </a:lnTo>
                    <a:lnTo>
                      <a:pt x="2676" y="2476"/>
                    </a:lnTo>
                    <a:lnTo>
                      <a:pt x="2669" y="2458"/>
                    </a:lnTo>
                    <a:lnTo>
                      <a:pt x="2667" y="2439"/>
                    </a:lnTo>
                    <a:lnTo>
                      <a:pt x="2667" y="2215"/>
                    </a:lnTo>
                    <a:lnTo>
                      <a:pt x="1677" y="2215"/>
                    </a:lnTo>
                    <a:lnTo>
                      <a:pt x="1677" y="2439"/>
                    </a:lnTo>
                    <a:lnTo>
                      <a:pt x="1675" y="2458"/>
                    </a:lnTo>
                    <a:lnTo>
                      <a:pt x="1667" y="2476"/>
                    </a:lnTo>
                    <a:lnTo>
                      <a:pt x="1656" y="2490"/>
                    </a:lnTo>
                    <a:lnTo>
                      <a:pt x="1641" y="2501"/>
                    </a:lnTo>
                    <a:lnTo>
                      <a:pt x="1624" y="2510"/>
                    </a:lnTo>
                    <a:lnTo>
                      <a:pt x="1604" y="2512"/>
                    </a:lnTo>
                    <a:lnTo>
                      <a:pt x="1585" y="2510"/>
                    </a:lnTo>
                    <a:lnTo>
                      <a:pt x="1567" y="2501"/>
                    </a:lnTo>
                    <a:lnTo>
                      <a:pt x="1553" y="2490"/>
                    </a:lnTo>
                    <a:lnTo>
                      <a:pt x="1541" y="2476"/>
                    </a:lnTo>
                    <a:lnTo>
                      <a:pt x="1533" y="2458"/>
                    </a:lnTo>
                    <a:lnTo>
                      <a:pt x="1531" y="2439"/>
                    </a:lnTo>
                    <a:lnTo>
                      <a:pt x="1531" y="1275"/>
                    </a:lnTo>
                    <a:lnTo>
                      <a:pt x="1429" y="1275"/>
                    </a:lnTo>
                    <a:lnTo>
                      <a:pt x="1418" y="1282"/>
                    </a:lnTo>
                    <a:lnTo>
                      <a:pt x="1405" y="1288"/>
                    </a:lnTo>
                    <a:lnTo>
                      <a:pt x="1381" y="1294"/>
                    </a:lnTo>
                    <a:lnTo>
                      <a:pt x="1357" y="1296"/>
                    </a:lnTo>
                    <a:lnTo>
                      <a:pt x="1333" y="1293"/>
                    </a:lnTo>
                    <a:lnTo>
                      <a:pt x="1311" y="1286"/>
                    </a:lnTo>
                    <a:lnTo>
                      <a:pt x="1290" y="1275"/>
                    </a:lnTo>
                    <a:lnTo>
                      <a:pt x="1272" y="1259"/>
                    </a:lnTo>
                    <a:lnTo>
                      <a:pt x="1256" y="1240"/>
                    </a:lnTo>
                    <a:lnTo>
                      <a:pt x="1245" y="1218"/>
                    </a:lnTo>
                    <a:lnTo>
                      <a:pt x="1243" y="1212"/>
                    </a:lnTo>
                    <a:lnTo>
                      <a:pt x="1239" y="1201"/>
                    </a:lnTo>
                    <a:lnTo>
                      <a:pt x="1232" y="1184"/>
                    </a:lnTo>
                    <a:lnTo>
                      <a:pt x="1224" y="1164"/>
                    </a:lnTo>
                    <a:lnTo>
                      <a:pt x="1214" y="1139"/>
                    </a:lnTo>
                    <a:lnTo>
                      <a:pt x="1203" y="1111"/>
                    </a:lnTo>
                    <a:lnTo>
                      <a:pt x="1190" y="1078"/>
                    </a:lnTo>
                    <a:lnTo>
                      <a:pt x="1177" y="1043"/>
                    </a:lnTo>
                    <a:lnTo>
                      <a:pt x="1161" y="1005"/>
                    </a:lnTo>
                    <a:lnTo>
                      <a:pt x="1146" y="964"/>
                    </a:lnTo>
                    <a:lnTo>
                      <a:pt x="1129" y="922"/>
                    </a:lnTo>
                    <a:lnTo>
                      <a:pt x="1113" y="877"/>
                    </a:lnTo>
                    <a:lnTo>
                      <a:pt x="1095" y="832"/>
                    </a:lnTo>
                    <a:lnTo>
                      <a:pt x="1077" y="786"/>
                    </a:lnTo>
                    <a:lnTo>
                      <a:pt x="1059" y="739"/>
                    </a:lnTo>
                    <a:lnTo>
                      <a:pt x="1042" y="691"/>
                    </a:lnTo>
                    <a:lnTo>
                      <a:pt x="1023" y="644"/>
                    </a:lnTo>
                    <a:lnTo>
                      <a:pt x="1007" y="598"/>
                    </a:lnTo>
                    <a:lnTo>
                      <a:pt x="989" y="553"/>
                    </a:lnTo>
                    <a:lnTo>
                      <a:pt x="973" y="509"/>
                    </a:lnTo>
                    <a:lnTo>
                      <a:pt x="958" y="465"/>
                    </a:lnTo>
                    <a:lnTo>
                      <a:pt x="958" y="471"/>
                    </a:lnTo>
                    <a:lnTo>
                      <a:pt x="959" y="475"/>
                    </a:lnTo>
                    <a:lnTo>
                      <a:pt x="959" y="479"/>
                    </a:lnTo>
                    <a:lnTo>
                      <a:pt x="960" y="482"/>
                    </a:lnTo>
                    <a:lnTo>
                      <a:pt x="960" y="485"/>
                    </a:lnTo>
                    <a:lnTo>
                      <a:pt x="960" y="488"/>
                    </a:lnTo>
                    <a:lnTo>
                      <a:pt x="961" y="491"/>
                    </a:lnTo>
                    <a:lnTo>
                      <a:pt x="961" y="495"/>
                    </a:lnTo>
                    <a:lnTo>
                      <a:pt x="962" y="500"/>
                    </a:lnTo>
                    <a:lnTo>
                      <a:pt x="963" y="506"/>
                    </a:lnTo>
                    <a:lnTo>
                      <a:pt x="964" y="514"/>
                    </a:lnTo>
                    <a:lnTo>
                      <a:pt x="966" y="523"/>
                    </a:lnTo>
                    <a:lnTo>
                      <a:pt x="968" y="533"/>
                    </a:lnTo>
                    <a:lnTo>
                      <a:pt x="970" y="547"/>
                    </a:lnTo>
                    <a:lnTo>
                      <a:pt x="973" y="561"/>
                    </a:lnTo>
                    <a:lnTo>
                      <a:pt x="976" y="578"/>
                    </a:lnTo>
                    <a:lnTo>
                      <a:pt x="980" y="599"/>
                    </a:lnTo>
                    <a:lnTo>
                      <a:pt x="984" y="622"/>
                    </a:lnTo>
                    <a:lnTo>
                      <a:pt x="989" y="648"/>
                    </a:lnTo>
                    <a:lnTo>
                      <a:pt x="996" y="678"/>
                    </a:lnTo>
                    <a:lnTo>
                      <a:pt x="1002" y="711"/>
                    </a:lnTo>
                    <a:lnTo>
                      <a:pt x="1009" y="749"/>
                    </a:lnTo>
                    <a:lnTo>
                      <a:pt x="1017" y="790"/>
                    </a:lnTo>
                    <a:lnTo>
                      <a:pt x="1026" y="836"/>
                    </a:lnTo>
                    <a:lnTo>
                      <a:pt x="1036" y="887"/>
                    </a:lnTo>
                    <a:lnTo>
                      <a:pt x="1047" y="941"/>
                    </a:lnTo>
                    <a:lnTo>
                      <a:pt x="1058" y="1002"/>
                    </a:lnTo>
                    <a:lnTo>
                      <a:pt x="1071" y="1067"/>
                    </a:lnTo>
                    <a:lnTo>
                      <a:pt x="1085" y="1138"/>
                    </a:lnTo>
                    <a:lnTo>
                      <a:pt x="1100" y="1215"/>
                    </a:lnTo>
                    <a:lnTo>
                      <a:pt x="1116" y="1299"/>
                    </a:lnTo>
                    <a:lnTo>
                      <a:pt x="1134" y="1388"/>
                    </a:lnTo>
                    <a:lnTo>
                      <a:pt x="1135" y="1403"/>
                    </a:lnTo>
                    <a:lnTo>
                      <a:pt x="1133" y="1418"/>
                    </a:lnTo>
                    <a:lnTo>
                      <a:pt x="1127" y="1432"/>
                    </a:lnTo>
                    <a:lnTo>
                      <a:pt x="1119" y="1444"/>
                    </a:lnTo>
                    <a:lnTo>
                      <a:pt x="1108" y="1456"/>
                    </a:lnTo>
                    <a:lnTo>
                      <a:pt x="1095" y="1463"/>
                    </a:lnTo>
                    <a:lnTo>
                      <a:pt x="1081" y="1468"/>
                    </a:lnTo>
                    <a:lnTo>
                      <a:pt x="1066" y="1470"/>
                    </a:lnTo>
                    <a:lnTo>
                      <a:pt x="972" y="1470"/>
                    </a:lnTo>
                    <a:lnTo>
                      <a:pt x="972" y="2364"/>
                    </a:lnTo>
                    <a:lnTo>
                      <a:pt x="969" y="2394"/>
                    </a:lnTo>
                    <a:lnTo>
                      <a:pt x="961" y="2421"/>
                    </a:lnTo>
                    <a:lnTo>
                      <a:pt x="946" y="2447"/>
                    </a:lnTo>
                    <a:lnTo>
                      <a:pt x="929" y="2469"/>
                    </a:lnTo>
                    <a:lnTo>
                      <a:pt x="906" y="2487"/>
                    </a:lnTo>
                    <a:lnTo>
                      <a:pt x="881" y="2500"/>
                    </a:lnTo>
                    <a:lnTo>
                      <a:pt x="854" y="2509"/>
                    </a:lnTo>
                    <a:lnTo>
                      <a:pt x="824" y="2512"/>
                    </a:lnTo>
                    <a:lnTo>
                      <a:pt x="794" y="2509"/>
                    </a:lnTo>
                    <a:lnTo>
                      <a:pt x="766" y="2500"/>
                    </a:lnTo>
                    <a:lnTo>
                      <a:pt x="740" y="2487"/>
                    </a:lnTo>
                    <a:lnTo>
                      <a:pt x="719" y="2469"/>
                    </a:lnTo>
                    <a:lnTo>
                      <a:pt x="700" y="2447"/>
                    </a:lnTo>
                    <a:lnTo>
                      <a:pt x="687" y="2421"/>
                    </a:lnTo>
                    <a:lnTo>
                      <a:pt x="678" y="2394"/>
                    </a:lnTo>
                    <a:lnTo>
                      <a:pt x="675" y="2364"/>
                    </a:lnTo>
                    <a:lnTo>
                      <a:pt x="675" y="1470"/>
                    </a:lnTo>
                    <a:lnTo>
                      <a:pt x="612" y="1470"/>
                    </a:lnTo>
                    <a:lnTo>
                      <a:pt x="612" y="2364"/>
                    </a:lnTo>
                    <a:lnTo>
                      <a:pt x="608" y="2394"/>
                    </a:lnTo>
                    <a:lnTo>
                      <a:pt x="599" y="2421"/>
                    </a:lnTo>
                    <a:lnTo>
                      <a:pt x="586" y="2447"/>
                    </a:lnTo>
                    <a:lnTo>
                      <a:pt x="567" y="2469"/>
                    </a:lnTo>
                    <a:lnTo>
                      <a:pt x="546" y="2486"/>
                    </a:lnTo>
                    <a:lnTo>
                      <a:pt x="521" y="2500"/>
                    </a:lnTo>
                    <a:lnTo>
                      <a:pt x="493" y="2509"/>
                    </a:lnTo>
                    <a:lnTo>
                      <a:pt x="463" y="2512"/>
                    </a:lnTo>
                    <a:lnTo>
                      <a:pt x="433" y="2509"/>
                    </a:lnTo>
                    <a:lnTo>
                      <a:pt x="406" y="2500"/>
                    </a:lnTo>
                    <a:lnTo>
                      <a:pt x="380" y="2486"/>
                    </a:lnTo>
                    <a:lnTo>
                      <a:pt x="358" y="2469"/>
                    </a:lnTo>
                    <a:lnTo>
                      <a:pt x="340" y="2447"/>
                    </a:lnTo>
                    <a:lnTo>
                      <a:pt x="326" y="2421"/>
                    </a:lnTo>
                    <a:lnTo>
                      <a:pt x="318" y="2394"/>
                    </a:lnTo>
                    <a:lnTo>
                      <a:pt x="315" y="2364"/>
                    </a:lnTo>
                    <a:lnTo>
                      <a:pt x="315" y="1470"/>
                    </a:lnTo>
                    <a:lnTo>
                      <a:pt x="220" y="1470"/>
                    </a:lnTo>
                    <a:lnTo>
                      <a:pt x="205" y="1468"/>
                    </a:lnTo>
                    <a:lnTo>
                      <a:pt x="192" y="1463"/>
                    </a:lnTo>
                    <a:lnTo>
                      <a:pt x="178" y="1456"/>
                    </a:lnTo>
                    <a:lnTo>
                      <a:pt x="168" y="1444"/>
                    </a:lnTo>
                    <a:lnTo>
                      <a:pt x="160" y="1432"/>
                    </a:lnTo>
                    <a:lnTo>
                      <a:pt x="153" y="1418"/>
                    </a:lnTo>
                    <a:lnTo>
                      <a:pt x="151" y="1403"/>
                    </a:lnTo>
                    <a:lnTo>
                      <a:pt x="153" y="1388"/>
                    </a:lnTo>
                    <a:lnTo>
                      <a:pt x="250" y="890"/>
                    </a:lnTo>
                    <a:lnTo>
                      <a:pt x="538" y="898"/>
                    </a:lnTo>
                    <a:lnTo>
                      <a:pt x="568" y="896"/>
                    </a:lnTo>
                    <a:lnTo>
                      <a:pt x="597" y="891"/>
                    </a:lnTo>
                    <a:lnTo>
                      <a:pt x="625" y="881"/>
                    </a:lnTo>
                    <a:lnTo>
                      <a:pt x="651" y="868"/>
                    </a:lnTo>
                    <a:lnTo>
                      <a:pt x="675" y="852"/>
                    </a:lnTo>
                    <a:lnTo>
                      <a:pt x="697" y="831"/>
                    </a:lnTo>
                    <a:lnTo>
                      <a:pt x="806" y="848"/>
                    </a:lnTo>
                    <a:lnTo>
                      <a:pt x="820" y="847"/>
                    </a:lnTo>
                    <a:lnTo>
                      <a:pt x="831" y="841"/>
                    </a:lnTo>
                    <a:lnTo>
                      <a:pt x="839" y="832"/>
                    </a:lnTo>
                    <a:lnTo>
                      <a:pt x="843" y="820"/>
                    </a:lnTo>
                    <a:lnTo>
                      <a:pt x="909" y="363"/>
                    </a:lnTo>
                    <a:lnTo>
                      <a:pt x="908" y="349"/>
                    </a:lnTo>
                    <a:lnTo>
                      <a:pt x="903" y="338"/>
                    </a:lnTo>
                    <a:lnTo>
                      <a:pt x="894" y="330"/>
                    </a:lnTo>
                    <a:lnTo>
                      <a:pt x="881" y="326"/>
                    </a:lnTo>
                    <a:lnTo>
                      <a:pt x="511" y="273"/>
                    </a:lnTo>
                    <a:lnTo>
                      <a:pt x="497" y="273"/>
                    </a:lnTo>
                    <a:lnTo>
                      <a:pt x="486" y="279"/>
                    </a:lnTo>
                    <a:lnTo>
                      <a:pt x="478" y="289"/>
                    </a:lnTo>
                    <a:lnTo>
                      <a:pt x="474" y="300"/>
                    </a:lnTo>
                    <a:lnTo>
                      <a:pt x="448" y="479"/>
                    </a:lnTo>
                    <a:lnTo>
                      <a:pt x="327" y="476"/>
                    </a:lnTo>
                    <a:lnTo>
                      <a:pt x="326" y="476"/>
                    </a:lnTo>
                    <a:lnTo>
                      <a:pt x="312" y="516"/>
                    </a:lnTo>
                    <a:lnTo>
                      <a:pt x="297" y="560"/>
                    </a:lnTo>
                    <a:lnTo>
                      <a:pt x="548" y="566"/>
                    </a:lnTo>
                    <a:lnTo>
                      <a:pt x="572" y="569"/>
                    </a:lnTo>
                    <a:lnTo>
                      <a:pt x="595" y="577"/>
                    </a:lnTo>
                    <a:lnTo>
                      <a:pt x="616" y="589"/>
                    </a:lnTo>
                    <a:lnTo>
                      <a:pt x="634" y="604"/>
                    </a:lnTo>
                    <a:lnTo>
                      <a:pt x="649" y="624"/>
                    </a:lnTo>
                    <a:lnTo>
                      <a:pt x="659" y="644"/>
                    </a:lnTo>
                    <a:lnTo>
                      <a:pt x="666" y="668"/>
                    </a:lnTo>
                    <a:lnTo>
                      <a:pt x="667" y="692"/>
                    </a:lnTo>
                    <a:lnTo>
                      <a:pt x="664" y="720"/>
                    </a:lnTo>
                    <a:lnTo>
                      <a:pt x="654" y="746"/>
                    </a:lnTo>
                    <a:lnTo>
                      <a:pt x="639" y="768"/>
                    </a:lnTo>
                    <a:lnTo>
                      <a:pt x="620" y="787"/>
                    </a:lnTo>
                    <a:lnTo>
                      <a:pt x="597" y="800"/>
                    </a:lnTo>
                    <a:lnTo>
                      <a:pt x="572" y="810"/>
                    </a:lnTo>
                    <a:lnTo>
                      <a:pt x="545" y="813"/>
                    </a:lnTo>
                    <a:lnTo>
                      <a:pt x="541" y="813"/>
                    </a:lnTo>
                    <a:lnTo>
                      <a:pt x="529" y="813"/>
                    </a:lnTo>
                    <a:lnTo>
                      <a:pt x="512" y="812"/>
                    </a:lnTo>
                    <a:lnTo>
                      <a:pt x="490" y="812"/>
                    </a:lnTo>
                    <a:lnTo>
                      <a:pt x="463" y="811"/>
                    </a:lnTo>
                    <a:lnTo>
                      <a:pt x="433" y="810"/>
                    </a:lnTo>
                    <a:lnTo>
                      <a:pt x="402" y="809"/>
                    </a:lnTo>
                    <a:lnTo>
                      <a:pt x="367" y="809"/>
                    </a:lnTo>
                    <a:lnTo>
                      <a:pt x="332" y="807"/>
                    </a:lnTo>
                    <a:lnTo>
                      <a:pt x="297" y="806"/>
                    </a:lnTo>
                    <a:lnTo>
                      <a:pt x="263" y="805"/>
                    </a:lnTo>
                    <a:lnTo>
                      <a:pt x="231" y="804"/>
                    </a:lnTo>
                    <a:lnTo>
                      <a:pt x="201" y="803"/>
                    </a:lnTo>
                    <a:lnTo>
                      <a:pt x="174" y="803"/>
                    </a:lnTo>
                    <a:lnTo>
                      <a:pt x="151" y="802"/>
                    </a:lnTo>
                    <a:lnTo>
                      <a:pt x="135" y="802"/>
                    </a:lnTo>
                    <a:lnTo>
                      <a:pt x="124" y="801"/>
                    </a:lnTo>
                    <a:lnTo>
                      <a:pt x="119" y="801"/>
                    </a:lnTo>
                    <a:lnTo>
                      <a:pt x="93" y="798"/>
                    </a:lnTo>
                    <a:lnTo>
                      <a:pt x="68" y="789"/>
                    </a:lnTo>
                    <a:lnTo>
                      <a:pt x="46" y="776"/>
                    </a:lnTo>
                    <a:lnTo>
                      <a:pt x="29" y="758"/>
                    </a:lnTo>
                    <a:lnTo>
                      <a:pt x="14" y="737"/>
                    </a:lnTo>
                    <a:lnTo>
                      <a:pt x="4" y="714"/>
                    </a:lnTo>
                    <a:lnTo>
                      <a:pt x="0" y="689"/>
                    </a:lnTo>
                    <a:lnTo>
                      <a:pt x="0" y="663"/>
                    </a:lnTo>
                    <a:lnTo>
                      <a:pt x="6" y="637"/>
                    </a:lnTo>
                    <a:lnTo>
                      <a:pt x="23" y="593"/>
                    </a:lnTo>
                    <a:lnTo>
                      <a:pt x="39" y="546"/>
                    </a:lnTo>
                    <a:lnTo>
                      <a:pt x="58" y="495"/>
                    </a:lnTo>
                    <a:lnTo>
                      <a:pt x="75" y="444"/>
                    </a:lnTo>
                    <a:lnTo>
                      <a:pt x="94" y="392"/>
                    </a:lnTo>
                    <a:lnTo>
                      <a:pt x="111" y="343"/>
                    </a:lnTo>
                    <a:lnTo>
                      <a:pt x="128" y="295"/>
                    </a:lnTo>
                    <a:lnTo>
                      <a:pt x="143" y="251"/>
                    </a:lnTo>
                    <a:lnTo>
                      <a:pt x="162" y="203"/>
                    </a:lnTo>
                    <a:lnTo>
                      <a:pt x="182" y="160"/>
                    </a:lnTo>
                    <a:lnTo>
                      <a:pt x="206" y="123"/>
                    </a:lnTo>
                    <a:lnTo>
                      <a:pt x="231" y="90"/>
                    </a:lnTo>
                    <a:lnTo>
                      <a:pt x="258" y="63"/>
                    </a:lnTo>
                    <a:lnTo>
                      <a:pt x="288" y="40"/>
                    </a:lnTo>
                    <a:lnTo>
                      <a:pt x="320" y="23"/>
                    </a:lnTo>
                    <a:lnTo>
                      <a:pt x="354" y="10"/>
                    </a:lnTo>
                    <a:lnTo>
                      <a:pt x="390" y="2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4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1"/>
          <p:cNvSpPr txBox="1">
            <a:spLocks noGrp="1"/>
          </p:cNvSpPr>
          <p:nvPr>
            <p:ph type="title"/>
          </p:nvPr>
        </p:nvSpPr>
        <p:spPr>
          <a:xfrm>
            <a:off x="665988" y="451062"/>
            <a:ext cx="10278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o-MD" sz="4000" b="1" dirty="0">
                <a:solidFill>
                  <a:srgbClr val="9933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Tipuri de erori</a:t>
            </a:r>
            <a:endParaRPr sz="4000" b="1" dirty="0">
              <a:solidFill>
                <a:srgbClr val="9933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" name="Google Shape;624;p51"/>
          <p:cNvSpPr txBox="1"/>
          <p:nvPr/>
        </p:nvSpPr>
        <p:spPr>
          <a:xfrm>
            <a:off x="411480" y="2581830"/>
            <a:ext cx="2500138" cy="368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-un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multicentric din SUA (11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unități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care a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șase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au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tipuri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erori</a:t>
            </a:r>
            <a:endParaRPr lang="en-US" sz="2533" b="1" dirty="0">
              <a:solidFill>
                <a:schemeClr val="dk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625" name="Google Shape;625;p51"/>
          <p:cNvSpPr txBox="1"/>
          <p:nvPr/>
        </p:nvSpPr>
        <p:spPr>
          <a:xfrm>
            <a:off x="5521188" y="1789595"/>
            <a:ext cx="5148910" cy="632400"/>
          </a:xfrm>
          <a:prstGeom prst="rect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o-MD" sz="2000" dirty="0">
                <a:latin typeface="Figtree Black"/>
                <a:ea typeface="Figtree Black"/>
                <a:cs typeface="Figtree Black"/>
                <a:sym typeface="Figtree Black"/>
              </a:rPr>
              <a:t>Doza greșită 28 %</a:t>
            </a:r>
            <a:endParaRPr sz="2000" dirty="0"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626" name="Google Shape;626;p51"/>
          <p:cNvSpPr txBox="1"/>
          <p:nvPr/>
        </p:nvSpPr>
        <p:spPr>
          <a:xfrm>
            <a:off x="5521188" y="2914548"/>
            <a:ext cx="5148910" cy="632400"/>
          </a:xfrm>
          <a:prstGeom prst="rect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o-MD" sz="2000" dirty="0">
                <a:latin typeface="Figtree Black"/>
                <a:ea typeface="Figtree Black"/>
                <a:cs typeface="Figtree Black"/>
                <a:sym typeface="Figtree Black"/>
              </a:rPr>
              <a:t>Alegerea greșită a medicației 9%</a:t>
            </a:r>
            <a:endParaRPr sz="2000" dirty="0"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627" name="Google Shape;627;p51"/>
          <p:cNvSpPr txBox="1"/>
          <p:nvPr/>
        </p:nvSpPr>
        <p:spPr>
          <a:xfrm>
            <a:off x="5521188" y="4039501"/>
            <a:ext cx="5148910" cy="632400"/>
          </a:xfrm>
          <a:prstGeom prst="rect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o-MD" sz="2000" dirty="0">
                <a:latin typeface="Figtree Black"/>
                <a:ea typeface="Figtree Black"/>
                <a:cs typeface="Figtree Black"/>
                <a:sym typeface="Figtree Black"/>
              </a:rPr>
              <a:t>Omiterea unei doze 6%</a:t>
            </a:r>
            <a:endParaRPr sz="2000" dirty="0"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628" name="Google Shape;628;p51"/>
          <p:cNvSpPr txBox="1"/>
          <p:nvPr/>
        </p:nvSpPr>
        <p:spPr>
          <a:xfrm>
            <a:off x="5521188" y="5164455"/>
            <a:ext cx="5148910" cy="632400"/>
          </a:xfrm>
          <a:prstGeom prst="rect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o-MD" sz="2000" dirty="0">
                <a:latin typeface="Figtree Black"/>
                <a:ea typeface="Figtree Black"/>
                <a:cs typeface="Figtree Black"/>
                <a:sym typeface="Figtree Black"/>
              </a:rPr>
              <a:t>Frecvența eronată 6 %</a:t>
            </a:r>
            <a:endParaRPr sz="2000" dirty="0"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cxnSp>
        <p:nvCxnSpPr>
          <p:cNvPr id="629" name="Google Shape;629;p51"/>
          <p:cNvCxnSpPr>
            <a:cxnSpLocks/>
          </p:cNvCxnSpPr>
          <p:nvPr/>
        </p:nvCxnSpPr>
        <p:spPr>
          <a:xfrm flipV="1">
            <a:off x="2895415" y="2079731"/>
            <a:ext cx="2609573" cy="277676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51"/>
          <p:cNvCxnSpPr>
            <a:cxnSpLocks/>
          </p:cNvCxnSpPr>
          <p:nvPr/>
        </p:nvCxnSpPr>
        <p:spPr>
          <a:xfrm flipV="1">
            <a:off x="2903515" y="3204684"/>
            <a:ext cx="2609573" cy="165181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1" name="Google Shape;631;p51"/>
          <p:cNvCxnSpPr>
            <a:cxnSpLocks/>
          </p:cNvCxnSpPr>
          <p:nvPr/>
        </p:nvCxnSpPr>
        <p:spPr>
          <a:xfrm flipV="1">
            <a:off x="2903516" y="4312482"/>
            <a:ext cx="2609573" cy="52686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2" name="Google Shape;632;p51"/>
          <p:cNvCxnSpPr>
            <a:cxnSpLocks/>
          </p:cNvCxnSpPr>
          <p:nvPr/>
        </p:nvCxnSpPr>
        <p:spPr>
          <a:xfrm>
            <a:off x="3077998" y="4881263"/>
            <a:ext cx="2244406" cy="59809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33" name="Google Shape;633;p51"/>
          <p:cNvGrpSpPr/>
          <p:nvPr/>
        </p:nvGrpSpPr>
        <p:grpSpPr>
          <a:xfrm>
            <a:off x="1128632" y="1651720"/>
            <a:ext cx="686345" cy="688988"/>
            <a:chOff x="1751813" y="2520150"/>
            <a:chExt cx="343700" cy="345000"/>
          </a:xfrm>
        </p:grpSpPr>
        <p:sp>
          <p:nvSpPr>
            <p:cNvPr id="634" name="Google Shape;634;p51"/>
            <p:cNvSpPr/>
            <p:nvPr/>
          </p:nvSpPr>
          <p:spPr>
            <a:xfrm>
              <a:off x="1949413" y="2527850"/>
              <a:ext cx="14900" cy="328850"/>
            </a:xfrm>
            <a:custGeom>
              <a:avLst/>
              <a:gdLst/>
              <a:ahLst/>
              <a:cxnLst/>
              <a:rect l="l" t="t" r="r" b="b"/>
              <a:pathLst>
                <a:path w="596" h="13154" extrusionOk="0">
                  <a:moveTo>
                    <a:pt x="0" y="0"/>
                  </a:moveTo>
                  <a:lnTo>
                    <a:pt x="0" y="13153"/>
                  </a:lnTo>
                  <a:lnTo>
                    <a:pt x="595" y="13153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" name="Google Shape;635;p51"/>
            <p:cNvSpPr/>
            <p:nvPr/>
          </p:nvSpPr>
          <p:spPr>
            <a:xfrm>
              <a:off x="1905588" y="2527850"/>
              <a:ext cx="14900" cy="329875"/>
            </a:xfrm>
            <a:custGeom>
              <a:avLst/>
              <a:gdLst/>
              <a:ahLst/>
              <a:cxnLst/>
              <a:rect l="l" t="t" r="r" b="b"/>
              <a:pathLst>
                <a:path w="596" h="13195" extrusionOk="0">
                  <a:moveTo>
                    <a:pt x="0" y="0"/>
                  </a:moveTo>
                  <a:lnTo>
                    <a:pt x="0" y="13194"/>
                  </a:lnTo>
                  <a:lnTo>
                    <a:pt x="595" y="13194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" name="Google Shape;636;p51"/>
            <p:cNvSpPr/>
            <p:nvPr/>
          </p:nvSpPr>
          <p:spPr>
            <a:xfrm>
              <a:off x="2044238" y="2575775"/>
              <a:ext cx="43850" cy="14900"/>
            </a:xfrm>
            <a:custGeom>
              <a:avLst/>
              <a:gdLst/>
              <a:ahLst/>
              <a:cxnLst/>
              <a:rect l="l" t="t" r="r" b="b"/>
              <a:pathLst>
                <a:path w="1754" h="596" extrusionOk="0">
                  <a:moveTo>
                    <a:pt x="1" y="0"/>
                  </a:moveTo>
                  <a:lnTo>
                    <a:pt x="1" y="595"/>
                  </a:lnTo>
                  <a:lnTo>
                    <a:pt x="1754" y="595"/>
                  </a:lnTo>
                  <a:lnTo>
                    <a:pt x="1754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" name="Google Shape;637;p51"/>
            <p:cNvSpPr/>
            <p:nvPr/>
          </p:nvSpPr>
          <p:spPr>
            <a:xfrm>
              <a:off x="1751813" y="2520150"/>
              <a:ext cx="256325" cy="345000"/>
            </a:xfrm>
            <a:custGeom>
              <a:avLst/>
              <a:gdLst/>
              <a:ahLst/>
              <a:cxnLst/>
              <a:rect l="l" t="t" r="r" b="b"/>
              <a:pathLst>
                <a:path w="10253" h="13800" extrusionOk="0">
                  <a:moveTo>
                    <a:pt x="9135" y="606"/>
                  </a:moveTo>
                  <a:cubicBezTo>
                    <a:pt x="9442" y="606"/>
                    <a:pt x="9647" y="862"/>
                    <a:pt x="9647" y="1118"/>
                  </a:cubicBezTo>
                  <a:lnTo>
                    <a:pt x="9647" y="12692"/>
                  </a:lnTo>
                  <a:cubicBezTo>
                    <a:pt x="9647" y="12990"/>
                    <a:pt x="9442" y="13205"/>
                    <a:pt x="9135" y="13205"/>
                  </a:cubicBezTo>
                  <a:lnTo>
                    <a:pt x="595" y="13205"/>
                  </a:lnTo>
                  <a:lnTo>
                    <a:pt x="595" y="606"/>
                  </a:lnTo>
                  <a:close/>
                  <a:moveTo>
                    <a:pt x="298" y="1"/>
                  </a:moveTo>
                  <a:cubicBezTo>
                    <a:pt x="124" y="1"/>
                    <a:pt x="1" y="134"/>
                    <a:pt x="1" y="308"/>
                  </a:cubicBezTo>
                  <a:lnTo>
                    <a:pt x="1" y="13502"/>
                  </a:lnTo>
                  <a:cubicBezTo>
                    <a:pt x="1" y="13676"/>
                    <a:pt x="124" y="13799"/>
                    <a:pt x="298" y="13799"/>
                  </a:cubicBezTo>
                  <a:lnTo>
                    <a:pt x="9135" y="13799"/>
                  </a:lnTo>
                  <a:cubicBezTo>
                    <a:pt x="9740" y="13799"/>
                    <a:pt x="10252" y="13287"/>
                    <a:pt x="10252" y="12692"/>
                  </a:cubicBezTo>
                  <a:lnTo>
                    <a:pt x="10252" y="1118"/>
                  </a:lnTo>
                  <a:cubicBezTo>
                    <a:pt x="10252" y="513"/>
                    <a:pt x="9740" y="1"/>
                    <a:pt x="913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" name="Google Shape;638;p51"/>
            <p:cNvSpPr/>
            <p:nvPr/>
          </p:nvSpPr>
          <p:spPr>
            <a:xfrm>
              <a:off x="2036813" y="2521350"/>
              <a:ext cx="58700" cy="343800"/>
            </a:xfrm>
            <a:custGeom>
              <a:avLst/>
              <a:gdLst/>
              <a:ahLst/>
              <a:cxnLst/>
              <a:rect l="l" t="t" r="r" b="b"/>
              <a:pathLst>
                <a:path w="2348" h="13752" extrusionOk="0">
                  <a:moveTo>
                    <a:pt x="1170" y="594"/>
                  </a:moveTo>
                  <a:cubicBezTo>
                    <a:pt x="1193" y="594"/>
                    <a:pt x="1217" y="596"/>
                    <a:pt x="1241" y="599"/>
                  </a:cubicBezTo>
                  <a:cubicBezTo>
                    <a:pt x="1538" y="599"/>
                    <a:pt x="1753" y="855"/>
                    <a:pt x="1753" y="1152"/>
                  </a:cubicBezTo>
                  <a:lnTo>
                    <a:pt x="1753" y="12214"/>
                  </a:lnTo>
                  <a:lnTo>
                    <a:pt x="1159" y="12942"/>
                  </a:lnTo>
                  <a:lnTo>
                    <a:pt x="605" y="12214"/>
                  </a:lnTo>
                  <a:lnTo>
                    <a:pt x="605" y="1152"/>
                  </a:lnTo>
                  <a:cubicBezTo>
                    <a:pt x="605" y="838"/>
                    <a:pt x="862" y="594"/>
                    <a:pt x="1170" y="594"/>
                  </a:cubicBezTo>
                  <a:close/>
                  <a:moveTo>
                    <a:pt x="1211" y="1"/>
                  </a:moveTo>
                  <a:cubicBezTo>
                    <a:pt x="1180" y="1"/>
                    <a:pt x="1149" y="2"/>
                    <a:pt x="1118" y="4"/>
                  </a:cubicBezTo>
                  <a:cubicBezTo>
                    <a:pt x="472" y="4"/>
                    <a:pt x="0" y="517"/>
                    <a:pt x="0" y="1152"/>
                  </a:cubicBezTo>
                  <a:lnTo>
                    <a:pt x="0" y="12347"/>
                  </a:lnTo>
                  <a:cubicBezTo>
                    <a:pt x="0" y="12388"/>
                    <a:pt x="0" y="12470"/>
                    <a:pt x="41" y="12511"/>
                  </a:cubicBezTo>
                  <a:lnTo>
                    <a:pt x="943" y="13628"/>
                  </a:lnTo>
                  <a:cubicBezTo>
                    <a:pt x="984" y="13710"/>
                    <a:pt x="1066" y="13751"/>
                    <a:pt x="1159" y="13751"/>
                  </a:cubicBezTo>
                  <a:cubicBezTo>
                    <a:pt x="1241" y="13751"/>
                    <a:pt x="1323" y="13710"/>
                    <a:pt x="1415" y="13628"/>
                  </a:cubicBezTo>
                  <a:lnTo>
                    <a:pt x="2266" y="12511"/>
                  </a:lnTo>
                  <a:cubicBezTo>
                    <a:pt x="2307" y="12470"/>
                    <a:pt x="2348" y="12388"/>
                    <a:pt x="2348" y="12347"/>
                  </a:cubicBezTo>
                  <a:lnTo>
                    <a:pt x="2348" y="1152"/>
                  </a:lnTo>
                  <a:cubicBezTo>
                    <a:pt x="2348" y="497"/>
                    <a:pt x="1844" y="1"/>
                    <a:pt x="121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" name="Google Shape;639;p51"/>
            <p:cNvSpPr/>
            <p:nvPr/>
          </p:nvSpPr>
          <p:spPr>
            <a:xfrm>
              <a:off x="1795638" y="2565000"/>
              <a:ext cx="70500" cy="15150"/>
            </a:xfrm>
            <a:custGeom>
              <a:avLst/>
              <a:gdLst/>
              <a:ahLst/>
              <a:cxnLst/>
              <a:rect l="l" t="t" r="r" b="b"/>
              <a:pathLst>
                <a:path w="2820" h="606" extrusionOk="0">
                  <a:moveTo>
                    <a:pt x="339" y="1"/>
                  </a:moveTo>
                  <a:cubicBezTo>
                    <a:pt x="124" y="1"/>
                    <a:pt x="1" y="175"/>
                    <a:pt x="42" y="349"/>
                  </a:cubicBezTo>
                  <a:cubicBezTo>
                    <a:pt x="42" y="472"/>
                    <a:pt x="165" y="606"/>
                    <a:pt x="339" y="606"/>
                  </a:cubicBezTo>
                  <a:lnTo>
                    <a:pt x="2512" y="606"/>
                  </a:lnTo>
                  <a:cubicBezTo>
                    <a:pt x="2686" y="606"/>
                    <a:pt x="2820" y="431"/>
                    <a:pt x="2820" y="257"/>
                  </a:cubicBezTo>
                  <a:cubicBezTo>
                    <a:pt x="2769" y="93"/>
                    <a:pt x="2645" y="1"/>
                    <a:pt x="251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" name="Google Shape;640;p51"/>
            <p:cNvSpPr/>
            <p:nvPr/>
          </p:nvSpPr>
          <p:spPr>
            <a:xfrm>
              <a:off x="1795638" y="2608825"/>
              <a:ext cx="48975" cy="15150"/>
            </a:xfrm>
            <a:custGeom>
              <a:avLst/>
              <a:gdLst/>
              <a:ahLst/>
              <a:cxnLst/>
              <a:rect l="l" t="t" r="r" b="b"/>
              <a:pathLst>
                <a:path w="1959" h="606" extrusionOk="0">
                  <a:moveTo>
                    <a:pt x="339" y="1"/>
                  </a:moveTo>
                  <a:cubicBezTo>
                    <a:pt x="124" y="1"/>
                    <a:pt x="1" y="175"/>
                    <a:pt x="42" y="349"/>
                  </a:cubicBezTo>
                  <a:cubicBezTo>
                    <a:pt x="42" y="472"/>
                    <a:pt x="165" y="606"/>
                    <a:pt x="339" y="606"/>
                  </a:cubicBezTo>
                  <a:lnTo>
                    <a:pt x="1620" y="606"/>
                  </a:lnTo>
                  <a:cubicBezTo>
                    <a:pt x="1795" y="606"/>
                    <a:pt x="1959" y="431"/>
                    <a:pt x="1918" y="257"/>
                  </a:cubicBezTo>
                  <a:cubicBezTo>
                    <a:pt x="1918" y="93"/>
                    <a:pt x="1743" y="1"/>
                    <a:pt x="162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egant Black &amp; White Thesis Defense by Slidesgo">
  <a:themeElements>
    <a:clrScheme name="Simple Light">
      <a:dk1>
        <a:srgbClr val="333333"/>
      </a:dk1>
      <a:lt1>
        <a:srgbClr val="FDFDFD"/>
      </a:lt1>
      <a:dk2>
        <a:srgbClr val="E8E7E7"/>
      </a:dk2>
      <a:lt2>
        <a:srgbClr val="B2B2B2"/>
      </a:lt2>
      <a:accent1>
        <a:srgbClr val="7777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923</TotalTime>
  <Words>2255</Words>
  <Application>Microsoft Office PowerPoint</Application>
  <PresentationFormat>Широкоэкранный</PresentationFormat>
  <Paragraphs>229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41" baseType="lpstr">
      <vt:lpstr>-apple-system</vt:lpstr>
      <vt:lpstr>Arial</vt:lpstr>
      <vt:lpstr>Book Antiqua</vt:lpstr>
      <vt:lpstr>Calibri</vt:lpstr>
      <vt:lpstr>Calibri Light</vt:lpstr>
      <vt:lpstr>Figtree Black</vt:lpstr>
      <vt:lpstr>Google Sans</vt:lpstr>
      <vt:lpstr>Hanken Grotesk</vt:lpstr>
      <vt:lpstr>Lato</vt:lpstr>
      <vt:lpstr>Monotype Corsiva</vt:lpstr>
      <vt:lpstr>Nunito Light</vt:lpstr>
      <vt:lpstr>Open Sans</vt:lpstr>
      <vt:lpstr>Söhne</vt:lpstr>
      <vt:lpstr>Wingdings</vt:lpstr>
      <vt:lpstr>Тема Office</vt:lpstr>
      <vt:lpstr>Elegant Black &amp; White Thesis Defense by Slidesgo</vt:lpstr>
      <vt:lpstr>Erori de medicație: cunoaștere și prevenire</vt:lpstr>
      <vt:lpstr>Agenda</vt:lpstr>
      <vt:lpstr>Definirea erorilor de medicatie</vt:lpstr>
      <vt:lpstr>Презентация PowerPoint</vt:lpstr>
      <vt:lpstr>Erori medicale</vt:lpstr>
      <vt:lpstr>Medicație</vt:lpstr>
      <vt:lpstr>Tipuri de erori de medicație</vt:lpstr>
      <vt:lpstr>Tipuri de erori de medicație. Ponderea</vt:lpstr>
      <vt:lpstr>Tipuri de erori</vt:lpstr>
      <vt:lpstr>Cauzele erorilor de medicatie</vt:lpstr>
      <vt:lpstr>Cauzele erorilor de medicație</vt:lpstr>
      <vt:lpstr>Impactul erorilor de medicație </vt:lpstr>
      <vt:lpstr>Prevalența și impactul</vt:lpstr>
      <vt:lpstr>04</vt:lpstr>
      <vt:lpstr>04</vt:lpstr>
      <vt:lpstr>Măsuri de siguranță în administrarea</vt:lpstr>
      <vt:lpstr>Презентация PowerPoint</vt:lpstr>
      <vt:lpstr>Rolul asistentelor medicale în prevenirea erorilor de medicație</vt:lpstr>
      <vt:lpstr>Rolul asistentelor medicale în prevenirea erorilor de medicație</vt:lpstr>
      <vt:lpstr>Rolul asistentelor medicale în prevenirea erorilor de medicație</vt:lpstr>
      <vt:lpstr>Măsuri de siguranță</vt:lpstr>
      <vt:lpstr>Educația pacienților  </vt:lpstr>
      <vt:lpstr>Monitorizarea și raportarea erorilor de medicatie </vt:lpstr>
      <vt:lpstr>Concluzii</vt:lpstr>
      <vt:lpstr>Mulțumesc pentru atenție!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Erori de medicatie: cunoastere si prevenire</dc:title>
  <dc:creator>Viktoria</dc:creator>
  <cp:lastModifiedBy>Victoria B</cp:lastModifiedBy>
  <cp:revision>85</cp:revision>
  <dcterms:created xsi:type="dcterms:W3CDTF">2024-04-01T08:39:01Z</dcterms:created>
  <dcterms:modified xsi:type="dcterms:W3CDTF">2024-04-17T05:59:57Z</dcterms:modified>
</cp:coreProperties>
</file>