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256" r:id="rId2"/>
    <p:sldId id="257" r:id="rId3"/>
    <p:sldId id="258" r:id="rId4"/>
    <p:sldId id="261" r:id="rId5"/>
    <p:sldId id="303" r:id="rId6"/>
    <p:sldId id="260" r:id="rId7"/>
    <p:sldId id="264" r:id="rId8"/>
    <p:sldId id="271" r:id="rId9"/>
    <p:sldId id="272" r:id="rId10"/>
    <p:sldId id="273" r:id="rId11"/>
    <p:sldId id="274" r:id="rId12"/>
    <p:sldId id="275" r:id="rId13"/>
    <p:sldId id="277" r:id="rId14"/>
    <p:sldId id="279" r:id="rId15"/>
    <p:sldId id="283" r:id="rId16"/>
    <p:sldId id="284" r:id="rId17"/>
    <p:sldId id="285" r:id="rId18"/>
    <p:sldId id="286" r:id="rId19"/>
    <p:sldId id="287" r:id="rId20"/>
    <p:sldId id="288" r:id="rId21"/>
    <p:sldId id="290" r:id="rId22"/>
    <p:sldId id="291" r:id="rId23"/>
    <p:sldId id="282" r:id="rId24"/>
    <p:sldId id="302" r:id="rId25"/>
    <p:sldId id="294" r:id="rId26"/>
    <p:sldId id="295" r:id="rId27"/>
    <p:sldId id="297" r:id="rId28"/>
    <p:sldId id="304" r:id="rId29"/>
    <p:sldId id="298" r:id="rId30"/>
    <p:sldId id="281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FF7979"/>
    <a:srgbClr val="FBF61A"/>
    <a:srgbClr val="FA060C"/>
    <a:srgbClr val="FF2F2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0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18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mitchi Marinela" userId="2dd71f41870625e7" providerId="LiveId" clId="{4D5801FE-80FD-49EA-9486-B4A1DFC46489}"/>
    <pc:docChg chg="undo redo custSel addSld delSld modSld">
      <pc:chgData name="Homitchi Marinela" userId="2dd71f41870625e7" providerId="LiveId" clId="{4D5801FE-80FD-49EA-9486-B4A1DFC46489}" dt="2025-05-28T10:38:25.323" v="3005" actId="20577"/>
      <pc:docMkLst>
        <pc:docMk/>
      </pc:docMkLst>
      <pc:sldChg chg="addSp modSp mod chgLayout">
        <pc:chgData name="Homitchi Marinela" userId="2dd71f41870625e7" providerId="LiveId" clId="{4D5801FE-80FD-49EA-9486-B4A1DFC46489}" dt="2025-05-27T18:53:39.857" v="936" actId="167"/>
        <pc:sldMkLst>
          <pc:docMk/>
          <pc:sldMk cId="906735490" sldId="256"/>
        </pc:sldMkLst>
        <pc:spChg chg="mod ord">
          <ac:chgData name="Homitchi Marinela" userId="2dd71f41870625e7" providerId="LiveId" clId="{4D5801FE-80FD-49EA-9486-B4A1DFC46489}" dt="2025-05-27T18:53:13.198" v="912" actId="700"/>
          <ac:spMkLst>
            <pc:docMk/>
            <pc:sldMk cId="906735490" sldId="256"/>
            <ac:spMk id="2" creationId="{2AC25FAE-D4BF-42D8-B42F-362896404BF9}"/>
          </ac:spMkLst>
        </pc:spChg>
        <pc:spChg chg="add mod ord">
          <ac:chgData name="Homitchi Marinela" userId="2dd71f41870625e7" providerId="LiveId" clId="{4D5801FE-80FD-49EA-9486-B4A1DFC46489}" dt="2025-05-27T18:53:23.579" v="932" actId="20577"/>
          <ac:spMkLst>
            <pc:docMk/>
            <pc:sldMk cId="906735490" sldId="256"/>
            <ac:spMk id="3" creationId="{2A34676A-6CE9-4C9E-B157-CFB521EE24B7}"/>
          </ac:spMkLst>
        </pc:spChg>
        <pc:picChg chg="mod ord">
          <ac:chgData name="Homitchi Marinela" userId="2dd71f41870625e7" providerId="LiveId" clId="{4D5801FE-80FD-49EA-9486-B4A1DFC46489}" dt="2025-05-27T18:53:39.857" v="936" actId="167"/>
          <ac:picMkLst>
            <pc:docMk/>
            <pc:sldMk cId="906735490" sldId="256"/>
            <ac:picMk id="4" creationId="{02039A22-7EE8-4741-9ED7-76163AFC1930}"/>
          </ac:picMkLst>
        </pc:picChg>
      </pc:sldChg>
      <pc:sldChg chg="modSp mod">
        <pc:chgData name="Homitchi Marinela" userId="2dd71f41870625e7" providerId="LiveId" clId="{4D5801FE-80FD-49EA-9486-B4A1DFC46489}" dt="2025-05-28T09:35:34.263" v="2715" actId="20577"/>
        <pc:sldMkLst>
          <pc:docMk/>
          <pc:sldMk cId="1891230019" sldId="257"/>
        </pc:sldMkLst>
        <pc:spChg chg="mod">
          <ac:chgData name="Homitchi Marinela" userId="2dd71f41870625e7" providerId="LiveId" clId="{4D5801FE-80FD-49EA-9486-B4A1DFC46489}" dt="2025-05-28T09:35:34.263" v="2715" actId="20577"/>
          <ac:spMkLst>
            <pc:docMk/>
            <pc:sldMk cId="1891230019" sldId="257"/>
            <ac:spMk id="3" creationId="{3524003B-CE13-4D6C-89E8-96DF1CC67BC0}"/>
          </ac:spMkLst>
        </pc:spChg>
      </pc:sldChg>
      <pc:sldChg chg="modSp mod">
        <pc:chgData name="Homitchi Marinela" userId="2dd71f41870625e7" providerId="LiveId" clId="{4D5801FE-80FD-49EA-9486-B4A1DFC46489}" dt="2025-05-27T17:45:46.208" v="833" actId="113"/>
        <pc:sldMkLst>
          <pc:docMk/>
          <pc:sldMk cId="395188390" sldId="258"/>
        </pc:sldMkLst>
        <pc:spChg chg="mod">
          <ac:chgData name="Homitchi Marinela" userId="2dd71f41870625e7" providerId="LiveId" clId="{4D5801FE-80FD-49EA-9486-B4A1DFC46489}" dt="2025-05-27T17:45:13.241" v="830" actId="20577"/>
          <ac:spMkLst>
            <pc:docMk/>
            <pc:sldMk cId="395188390" sldId="258"/>
            <ac:spMk id="3" creationId="{549E2E0B-8438-4EC5-87D4-AEE47CF81583}"/>
          </ac:spMkLst>
        </pc:spChg>
        <pc:spChg chg="mod">
          <ac:chgData name="Homitchi Marinela" userId="2dd71f41870625e7" providerId="LiveId" clId="{4D5801FE-80FD-49EA-9486-B4A1DFC46489}" dt="2025-05-27T17:45:46.208" v="833" actId="113"/>
          <ac:spMkLst>
            <pc:docMk/>
            <pc:sldMk cId="395188390" sldId="258"/>
            <ac:spMk id="5" creationId="{F3ED634E-3CDA-4236-A100-20FEB6219CA1}"/>
          </ac:spMkLst>
        </pc:spChg>
      </pc:sldChg>
      <pc:sldChg chg="addSp delSp modSp del mod">
        <pc:chgData name="Homitchi Marinela" userId="2dd71f41870625e7" providerId="LiveId" clId="{4D5801FE-80FD-49EA-9486-B4A1DFC46489}" dt="2025-05-27T21:34:16.748" v="2320" actId="47"/>
        <pc:sldMkLst>
          <pc:docMk/>
          <pc:sldMk cId="1507491421" sldId="259"/>
        </pc:sldMkLst>
        <pc:spChg chg="del">
          <ac:chgData name="Homitchi Marinela" userId="2dd71f41870625e7" providerId="LiveId" clId="{4D5801FE-80FD-49EA-9486-B4A1DFC46489}" dt="2025-05-27T21:34:06.651" v="2319" actId="478"/>
          <ac:spMkLst>
            <pc:docMk/>
            <pc:sldMk cId="1507491421" sldId="259"/>
            <ac:spMk id="3" creationId="{CF5928B4-9A7D-491F-B1B9-482276E2DFAF}"/>
          </ac:spMkLst>
        </pc:spChg>
        <pc:spChg chg="add mod">
          <ac:chgData name="Homitchi Marinela" userId="2dd71f41870625e7" providerId="LiveId" clId="{4D5801FE-80FD-49EA-9486-B4A1DFC46489}" dt="2025-05-27T21:34:06.651" v="2319" actId="478"/>
          <ac:spMkLst>
            <pc:docMk/>
            <pc:sldMk cId="1507491421" sldId="259"/>
            <ac:spMk id="6" creationId="{DD8AA9D1-E93D-4828-8269-A748FBF400C2}"/>
          </ac:spMkLst>
        </pc:spChg>
      </pc:sldChg>
      <pc:sldChg chg="addSp delSp modSp mod">
        <pc:chgData name="Homitchi Marinela" userId="2dd71f41870625e7" providerId="LiveId" clId="{4D5801FE-80FD-49EA-9486-B4A1DFC46489}" dt="2025-05-28T10:35:54.576" v="2995" actId="20577"/>
        <pc:sldMkLst>
          <pc:docMk/>
          <pc:sldMk cId="1541742824" sldId="260"/>
        </pc:sldMkLst>
        <pc:spChg chg="del mod">
          <ac:chgData name="Homitchi Marinela" userId="2dd71f41870625e7" providerId="LiveId" clId="{4D5801FE-80FD-49EA-9486-B4A1DFC46489}" dt="2025-05-26T20:01:46.707" v="36" actId="478"/>
          <ac:spMkLst>
            <pc:docMk/>
            <pc:sldMk cId="1541742824" sldId="260"/>
            <ac:spMk id="3" creationId="{6896D350-D8CC-4FDF-B16B-9B31DC2F2DCC}"/>
          </ac:spMkLst>
        </pc:spChg>
        <pc:spChg chg="add del mod">
          <ac:chgData name="Homitchi Marinela" userId="2dd71f41870625e7" providerId="LiveId" clId="{4D5801FE-80FD-49EA-9486-B4A1DFC46489}" dt="2025-05-26T20:09:41.448" v="77" actId="478"/>
          <ac:spMkLst>
            <pc:docMk/>
            <pc:sldMk cId="1541742824" sldId="260"/>
            <ac:spMk id="5" creationId="{1A731B66-208E-4E92-A4E3-BE862A515EA9}"/>
          </ac:spMkLst>
        </pc:spChg>
        <pc:spChg chg="add mod">
          <ac:chgData name="Homitchi Marinela" userId="2dd71f41870625e7" providerId="LiveId" clId="{4D5801FE-80FD-49EA-9486-B4A1DFC46489}" dt="2025-05-26T20:09:32.727" v="76" actId="207"/>
          <ac:spMkLst>
            <pc:docMk/>
            <pc:sldMk cId="1541742824" sldId="260"/>
            <ac:spMk id="6" creationId="{21236BDD-2E44-45C5-B455-37ED2917FFFC}"/>
          </ac:spMkLst>
        </pc:spChg>
        <pc:spChg chg="add del mod">
          <ac:chgData name="Homitchi Marinela" userId="2dd71f41870625e7" providerId="LiveId" clId="{4D5801FE-80FD-49EA-9486-B4A1DFC46489}" dt="2025-05-26T20:11:27.050" v="108" actId="478"/>
          <ac:spMkLst>
            <pc:docMk/>
            <pc:sldMk cId="1541742824" sldId="260"/>
            <ac:spMk id="7" creationId="{A7BEFC88-09BB-46C1-B083-D4C29ED61DD7}"/>
          </ac:spMkLst>
        </pc:spChg>
        <pc:spChg chg="add mod">
          <ac:chgData name="Homitchi Marinela" userId="2dd71f41870625e7" providerId="LiveId" clId="{4D5801FE-80FD-49EA-9486-B4A1DFC46489}" dt="2025-05-26T20:11:49.293" v="120" actId="1038"/>
          <ac:spMkLst>
            <pc:docMk/>
            <pc:sldMk cId="1541742824" sldId="260"/>
            <ac:spMk id="8" creationId="{18C7B9A4-CD46-4628-A8EB-40CA227C4516}"/>
          </ac:spMkLst>
        </pc:spChg>
        <pc:spChg chg="add mod">
          <ac:chgData name="Homitchi Marinela" userId="2dd71f41870625e7" providerId="LiveId" clId="{4D5801FE-80FD-49EA-9486-B4A1DFC46489}" dt="2025-05-26T20:11:10.509" v="105" actId="1076"/>
          <ac:spMkLst>
            <pc:docMk/>
            <pc:sldMk cId="1541742824" sldId="260"/>
            <ac:spMk id="9" creationId="{B6446991-C7B5-4C81-93C6-F1445A72D9B4}"/>
          </ac:spMkLst>
        </pc:spChg>
        <pc:spChg chg="add mod">
          <ac:chgData name="Homitchi Marinela" userId="2dd71f41870625e7" providerId="LiveId" clId="{4D5801FE-80FD-49EA-9486-B4A1DFC46489}" dt="2025-05-26T20:11:01.716" v="104" actId="1076"/>
          <ac:spMkLst>
            <pc:docMk/>
            <pc:sldMk cId="1541742824" sldId="260"/>
            <ac:spMk id="10" creationId="{B1C3DE1F-7453-4621-B2E3-655FB5905DAA}"/>
          </ac:spMkLst>
        </pc:spChg>
        <pc:spChg chg="add mod">
          <ac:chgData name="Homitchi Marinela" userId="2dd71f41870625e7" providerId="LiveId" clId="{4D5801FE-80FD-49EA-9486-B4A1DFC46489}" dt="2025-05-26T20:10:48.985" v="103" actId="1076"/>
          <ac:spMkLst>
            <pc:docMk/>
            <pc:sldMk cId="1541742824" sldId="260"/>
            <ac:spMk id="11" creationId="{8CB7E13A-5721-48E1-BA51-4BD1329C836E}"/>
          </ac:spMkLst>
        </pc:spChg>
        <pc:spChg chg="add mod">
          <ac:chgData name="Homitchi Marinela" userId="2dd71f41870625e7" providerId="LiveId" clId="{4D5801FE-80FD-49EA-9486-B4A1DFC46489}" dt="2025-05-26T20:10:43.981" v="102" actId="1076"/>
          <ac:spMkLst>
            <pc:docMk/>
            <pc:sldMk cId="1541742824" sldId="260"/>
            <ac:spMk id="12" creationId="{549BCDAA-7C43-4053-A7E2-CA59830FD167}"/>
          </ac:spMkLst>
        </pc:spChg>
        <pc:spChg chg="add mod">
          <ac:chgData name="Homitchi Marinela" userId="2dd71f41870625e7" providerId="LiveId" clId="{4D5801FE-80FD-49EA-9486-B4A1DFC46489}" dt="2025-05-26T20:10:37.064" v="101" actId="1076"/>
          <ac:spMkLst>
            <pc:docMk/>
            <pc:sldMk cId="1541742824" sldId="260"/>
            <ac:spMk id="13" creationId="{CAE34BF4-BC61-406F-B6DC-EBA94F36E54E}"/>
          </ac:spMkLst>
        </pc:spChg>
        <pc:spChg chg="add mod">
          <ac:chgData name="Homitchi Marinela" userId="2dd71f41870625e7" providerId="LiveId" clId="{4D5801FE-80FD-49EA-9486-B4A1DFC46489}" dt="2025-05-26T20:10:30.181" v="100" actId="1076"/>
          <ac:spMkLst>
            <pc:docMk/>
            <pc:sldMk cId="1541742824" sldId="260"/>
            <ac:spMk id="14" creationId="{90AE28FF-5CA2-46E4-B788-B25FE9B2A540}"/>
          </ac:spMkLst>
        </pc:spChg>
        <pc:spChg chg="add mod">
          <ac:chgData name="Homitchi Marinela" userId="2dd71f41870625e7" providerId="LiveId" clId="{4D5801FE-80FD-49EA-9486-B4A1DFC46489}" dt="2025-05-26T20:10:17.253" v="96" actId="1037"/>
          <ac:spMkLst>
            <pc:docMk/>
            <pc:sldMk cId="1541742824" sldId="260"/>
            <ac:spMk id="15" creationId="{E9413AC2-4AF5-46A9-8A37-A0A31B1575CD}"/>
          </ac:spMkLst>
        </pc:spChg>
        <pc:spChg chg="add mod">
          <ac:chgData name="Homitchi Marinela" userId="2dd71f41870625e7" providerId="LiveId" clId="{4D5801FE-80FD-49EA-9486-B4A1DFC46489}" dt="2025-05-26T20:11:37.661" v="112" actId="1035"/>
          <ac:spMkLst>
            <pc:docMk/>
            <pc:sldMk cId="1541742824" sldId="260"/>
            <ac:spMk id="16" creationId="{A60E0762-87F5-45B4-BB9A-FEBAF4DA746B}"/>
          </ac:spMkLst>
        </pc:spChg>
        <pc:graphicFrameChg chg="add mod modGraphic">
          <ac:chgData name="Homitchi Marinela" userId="2dd71f41870625e7" providerId="LiveId" clId="{4D5801FE-80FD-49EA-9486-B4A1DFC46489}" dt="2025-05-28T10:35:54.576" v="2995" actId="20577"/>
          <ac:graphicFrameMkLst>
            <pc:docMk/>
            <pc:sldMk cId="1541742824" sldId="260"/>
            <ac:graphicFrameMk id="4" creationId="{900BF9B1-9DD7-4B02-9959-342C4F764975}"/>
          </ac:graphicFrameMkLst>
        </pc:graphicFrameChg>
      </pc:sldChg>
      <pc:sldChg chg="modSp mod">
        <pc:chgData name="Homitchi Marinela" userId="2dd71f41870625e7" providerId="LiveId" clId="{4D5801FE-80FD-49EA-9486-B4A1DFC46489}" dt="2025-05-26T20:15:34.158" v="160" actId="20577"/>
        <pc:sldMkLst>
          <pc:docMk/>
          <pc:sldMk cId="3126547844" sldId="264"/>
        </pc:sldMkLst>
        <pc:spChg chg="mod">
          <ac:chgData name="Homitchi Marinela" userId="2dd71f41870625e7" providerId="LiveId" clId="{4D5801FE-80FD-49EA-9486-B4A1DFC46489}" dt="2025-05-26T20:15:34.158" v="160" actId="20577"/>
          <ac:spMkLst>
            <pc:docMk/>
            <pc:sldMk cId="3126547844" sldId="264"/>
            <ac:spMk id="3" creationId="{EE39CA66-4933-4AFD-84A4-FE45120788AE}"/>
          </ac:spMkLst>
        </pc:spChg>
      </pc:sldChg>
      <pc:sldChg chg="del">
        <pc:chgData name="Homitchi Marinela" userId="2dd71f41870625e7" providerId="LiveId" clId="{4D5801FE-80FD-49EA-9486-B4A1DFC46489}" dt="2025-05-28T09:47:18.321" v="2739" actId="47"/>
        <pc:sldMkLst>
          <pc:docMk/>
          <pc:sldMk cId="379958056" sldId="267"/>
        </pc:sldMkLst>
      </pc:sldChg>
      <pc:sldChg chg="modSp del mod">
        <pc:chgData name="Homitchi Marinela" userId="2dd71f41870625e7" providerId="LiveId" clId="{4D5801FE-80FD-49EA-9486-B4A1DFC46489}" dt="2025-05-27T21:35:33.188" v="2331" actId="47"/>
        <pc:sldMkLst>
          <pc:docMk/>
          <pc:sldMk cId="238890571" sldId="268"/>
        </pc:sldMkLst>
        <pc:spChg chg="mod">
          <ac:chgData name="Homitchi Marinela" userId="2dd71f41870625e7" providerId="LiveId" clId="{4D5801FE-80FD-49EA-9486-B4A1DFC46489}" dt="2025-05-26T20:00:12.628" v="30" actId="6549"/>
          <ac:spMkLst>
            <pc:docMk/>
            <pc:sldMk cId="238890571" sldId="268"/>
            <ac:spMk id="4" creationId="{9E5BEE56-DBA0-4962-914F-402B6067F5E6}"/>
          </ac:spMkLst>
        </pc:spChg>
      </pc:sldChg>
      <pc:sldChg chg="del">
        <pc:chgData name="Homitchi Marinela" userId="2dd71f41870625e7" providerId="LiveId" clId="{4D5801FE-80FD-49EA-9486-B4A1DFC46489}" dt="2025-05-27T21:35:36.722" v="2332" actId="47"/>
        <pc:sldMkLst>
          <pc:docMk/>
          <pc:sldMk cId="2243312805" sldId="269"/>
        </pc:sldMkLst>
      </pc:sldChg>
      <pc:sldChg chg="del">
        <pc:chgData name="Homitchi Marinela" userId="2dd71f41870625e7" providerId="LiveId" clId="{4D5801FE-80FD-49EA-9486-B4A1DFC46489}" dt="2025-05-27T21:35:38.536" v="2333" actId="47"/>
        <pc:sldMkLst>
          <pc:docMk/>
          <pc:sldMk cId="3308523869" sldId="270"/>
        </pc:sldMkLst>
      </pc:sldChg>
      <pc:sldChg chg="modSp mod">
        <pc:chgData name="Homitchi Marinela" userId="2dd71f41870625e7" providerId="LiveId" clId="{4D5801FE-80FD-49EA-9486-B4A1DFC46489}" dt="2025-05-28T10:38:25.323" v="3005" actId="20577"/>
        <pc:sldMkLst>
          <pc:docMk/>
          <pc:sldMk cId="1541488858" sldId="271"/>
        </pc:sldMkLst>
        <pc:spChg chg="mod">
          <ac:chgData name="Homitchi Marinela" userId="2dd71f41870625e7" providerId="LiveId" clId="{4D5801FE-80FD-49EA-9486-B4A1DFC46489}" dt="2025-05-28T10:38:25.323" v="3005" actId="20577"/>
          <ac:spMkLst>
            <pc:docMk/>
            <pc:sldMk cId="1541488858" sldId="271"/>
            <ac:spMk id="3" creationId="{6C6FEB05-B15B-423D-B9FC-AE4849094A50}"/>
          </ac:spMkLst>
        </pc:spChg>
      </pc:sldChg>
      <pc:sldChg chg="modSp mod">
        <pc:chgData name="Homitchi Marinela" userId="2dd71f41870625e7" providerId="LiveId" clId="{4D5801FE-80FD-49EA-9486-B4A1DFC46489}" dt="2025-05-27T17:48:44.763" v="841" actId="207"/>
        <pc:sldMkLst>
          <pc:docMk/>
          <pc:sldMk cId="2168104" sldId="272"/>
        </pc:sldMkLst>
        <pc:spChg chg="mod">
          <ac:chgData name="Homitchi Marinela" userId="2dd71f41870625e7" providerId="LiveId" clId="{4D5801FE-80FD-49EA-9486-B4A1DFC46489}" dt="2025-05-27T17:48:44.763" v="841" actId="207"/>
          <ac:spMkLst>
            <pc:docMk/>
            <pc:sldMk cId="2168104" sldId="272"/>
            <ac:spMk id="3" creationId="{76BD9F94-B03A-4A7E-9964-9E56A789AB24}"/>
          </ac:spMkLst>
        </pc:spChg>
      </pc:sldChg>
      <pc:sldChg chg="modSp mod">
        <pc:chgData name="Homitchi Marinela" userId="2dd71f41870625e7" providerId="LiveId" clId="{4D5801FE-80FD-49EA-9486-B4A1DFC46489}" dt="2025-05-27T18:55:43.461" v="971" actId="20577"/>
        <pc:sldMkLst>
          <pc:docMk/>
          <pc:sldMk cId="2776356576" sldId="273"/>
        </pc:sldMkLst>
        <pc:spChg chg="mod">
          <ac:chgData name="Homitchi Marinela" userId="2dd71f41870625e7" providerId="LiveId" clId="{4D5801FE-80FD-49EA-9486-B4A1DFC46489}" dt="2025-05-27T18:55:43.461" v="971" actId="20577"/>
          <ac:spMkLst>
            <pc:docMk/>
            <pc:sldMk cId="2776356576" sldId="273"/>
            <ac:spMk id="2" creationId="{01E10633-8F2F-4820-9D06-CFBFC0FE164D}"/>
          </ac:spMkLst>
        </pc:spChg>
        <pc:spChg chg="mod">
          <ac:chgData name="Homitchi Marinela" userId="2dd71f41870625e7" providerId="LiveId" clId="{4D5801FE-80FD-49EA-9486-B4A1DFC46489}" dt="2025-05-27T18:55:01.089" v="970" actId="20577"/>
          <ac:spMkLst>
            <pc:docMk/>
            <pc:sldMk cId="2776356576" sldId="273"/>
            <ac:spMk id="3" creationId="{F19115DA-DC7D-4FCF-8E03-8D86E88B1AB3}"/>
          </ac:spMkLst>
        </pc:spChg>
      </pc:sldChg>
      <pc:sldChg chg="modSp mod">
        <pc:chgData name="Homitchi Marinela" userId="2dd71f41870625e7" providerId="LiveId" clId="{4D5801FE-80FD-49EA-9486-B4A1DFC46489}" dt="2025-05-28T09:42:31.647" v="2734" actId="20577"/>
        <pc:sldMkLst>
          <pc:docMk/>
          <pc:sldMk cId="2963045926" sldId="275"/>
        </pc:sldMkLst>
        <pc:spChg chg="mod">
          <ac:chgData name="Homitchi Marinela" userId="2dd71f41870625e7" providerId="LiveId" clId="{4D5801FE-80FD-49EA-9486-B4A1DFC46489}" dt="2025-05-28T09:42:31.647" v="2734" actId="20577"/>
          <ac:spMkLst>
            <pc:docMk/>
            <pc:sldMk cId="2963045926" sldId="275"/>
            <ac:spMk id="3" creationId="{927C5543-6BCF-45ED-A261-F1D882A259DB}"/>
          </ac:spMkLst>
        </pc:spChg>
      </pc:sldChg>
      <pc:sldChg chg="modSp mod">
        <pc:chgData name="Homitchi Marinela" userId="2dd71f41870625e7" providerId="LiveId" clId="{4D5801FE-80FD-49EA-9486-B4A1DFC46489}" dt="2025-05-27T19:04:15.717" v="1129" actId="20577"/>
        <pc:sldMkLst>
          <pc:docMk/>
          <pc:sldMk cId="722385097" sldId="279"/>
        </pc:sldMkLst>
        <pc:spChg chg="mod">
          <ac:chgData name="Homitchi Marinela" userId="2dd71f41870625e7" providerId="LiveId" clId="{4D5801FE-80FD-49EA-9486-B4A1DFC46489}" dt="2025-05-27T19:04:15.717" v="1129" actId="20577"/>
          <ac:spMkLst>
            <pc:docMk/>
            <pc:sldMk cId="722385097" sldId="279"/>
            <ac:spMk id="3" creationId="{76F1290B-BB59-4522-844D-E3D4D35BCD60}"/>
          </ac:spMkLst>
        </pc:spChg>
      </pc:sldChg>
      <pc:sldChg chg="addSp delSp modSp mod">
        <pc:chgData name="Homitchi Marinela" userId="2dd71f41870625e7" providerId="LiveId" clId="{4D5801FE-80FD-49EA-9486-B4A1DFC46489}" dt="2025-05-28T09:48:00.679" v="2753" actId="20577"/>
        <pc:sldMkLst>
          <pc:docMk/>
          <pc:sldMk cId="1269655934" sldId="282"/>
        </pc:sldMkLst>
        <pc:spChg chg="mod">
          <ac:chgData name="Homitchi Marinela" userId="2dd71f41870625e7" providerId="LiveId" clId="{4D5801FE-80FD-49EA-9486-B4A1DFC46489}" dt="2025-05-27T20:47:36.244" v="1528" actId="1076"/>
          <ac:spMkLst>
            <pc:docMk/>
            <pc:sldMk cId="1269655934" sldId="282"/>
            <ac:spMk id="2" creationId="{4392732A-613A-448E-9C98-440D7E905021}"/>
          </ac:spMkLst>
        </pc:spChg>
        <pc:spChg chg="del mod">
          <ac:chgData name="Homitchi Marinela" userId="2dd71f41870625e7" providerId="LiveId" clId="{4D5801FE-80FD-49EA-9486-B4A1DFC46489}" dt="2025-05-26T20:19:44.229" v="204" actId="478"/>
          <ac:spMkLst>
            <pc:docMk/>
            <pc:sldMk cId="1269655934" sldId="282"/>
            <ac:spMk id="3" creationId="{C037C38C-6A86-47ED-AC3E-C91C0747EC15}"/>
          </ac:spMkLst>
        </pc:spChg>
        <pc:spChg chg="add mod">
          <ac:chgData name="Homitchi Marinela" userId="2dd71f41870625e7" providerId="LiveId" clId="{4D5801FE-80FD-49EA-9486-B4A1DFC46489}" dt="2025-05-26T20:27:53.749" v="431"/>
          <ac:spMkLst>
            <pc:docMk/>
            <pc:sldMk cId="1269655934" sldId="282"/>
            <ac:spMk id="5" creationId="{9398820A-F2F7-4239-A61B-A7C2A73CAFC6}"/>
          </ac:spMkLst>
        </pc:spChg>
        <pc:graphicFrameChg chg="add mod modGraphic">
          <ac:chgData name="Homitchi Marinela" userId="2dd71f41870625e7" providerId="LiveId" clId="{4D5801FE-80FD-49EA-9486-B4A1DFC46489}" dt="2025-05-28T09:48:00.679" v="2753" actId="20577"/>
          <ac:graphicFrameMkLst>
            <pc:docMk/>
            <pc:sldMk cId="1269655934" sldId="282"/>
            <ac:graphicFrameMk id="4" creationId="{EDCCEA26-7384-4E4C-8AC2-2C3524F1E6F0}"/>
          </ac:graphicFrameMkLst>
        </pc:graphicFrameChg>
      </pc:sldChg>
      <pc:sldChg chg="modSp mod">
        <pc:chgData name="Homitchi Marinela" userId="2dd71f41870625e7" providerId="LiveId" clId="{4D5801FE-80FD-49EA-9486-B4A1DFC46489}" dt="2025-05-28T09:44:01.269" v="2738" actId="12"/>
        <pc:sldMkLst>
          <pc:docMk/>
          <pc:sldMk cId="2215767413" sldId="283"/>
        </pc:sldMkLst>
        <pc:spChg chg="mod">
          <ac:chgData name="Homitchi Marinela" userId="2dd71f41870625e7" providerId="LiveId" clId="{4D5801FE-80FD-49EA-9486-B4A1DFC46489}" dt="2025-05-28T09:44:01.269" v="2738" actId="12"/>
          <ac:spMkLst>
            <pc:docMk/>
            <pc:sldMk cId="2215767413" sldId="283"/>
            <ac:spMk id="3" creationId="{2E838EBE-4461-4F38-822C-EBC710AB7FA7}"/>
          </ac:spMkLst>
        </pc:spChg>
      </pc:sldChg>
      <pc:sldChg chg="modSp mod">
        <pc:chgData name="Homitchi Marinela" userId="2dd71f41870625e7" providerId="LiveId" clId="{4D5801FE-80FD-49EA-9486-B4A1DFC46489}" dt="2025-05-27T21:50:51.612" v="2379" actId="20577"/>
        <pc:sldMkLst>
          <pc:docMk/>
          <pc:sldMk cId="154902987" sldId="290"/>
        </pc:sldMkLst>
        <pc:spChg chg="mod">
          <ac:chgData name="Homitchi Marinela" userId="2dd71f41870625e7" providerId="LiveId" clId="{4D5801FE-80FD-49EA-9486-B4A1DFC46489}" dt="2025-05-27T21:50:51.612" v="2379" actId="20577"/>
          <ac:spMkLst>
            <pc:docMk/>
            <pc:sldMk cId="154902987" sldId="290"/>
            <ac:spMk id="2" creationId="{B2C8D3E1-079A-4AF1-8800-901416EF2B74}"/>
          </ac:spMkLst>
        </pc:spChg>
      </pc:sldChg>
      <pc:sldChg chg="addSp delSp modSp mod">
        <pc:chgData name="Homitchi Marinela" userId="2dd71f41870625e7" providerId="LiveId" clId="{4D5801FE-80FD-49EA-9486-B4A1DFC46489}" dt="2025-05-27T19:16:42.051" v="1239"/>
        <pc:sldMkLst>
          <pc:docMk/>
          <pc:sldMk cId="936224626" sldId="291"/>
        </pc:sldMkLst>
        <pc:spChg chg="del mod">
          <ac:chgData name="Homitchi Marinela" userId="2dd71f41870625e7" providerId="LiveId" clId="{4D5801FE-80FD-49EA-9486-B4A1DFC46489}" dt="2025-05-26T20:34:28.278" v="517" actId="478"/>
          <ac:spMkLst>
            <pc:docMk/>
            <pc:sldMk cId="936224626" sldId="291"/>
            <ac:spMk id="3" creationId="{990E979C-BC2C-4C10-A41E-FE40BF495C98}"/>
          </ac:spMkLst>
        </pc:spChg>
        <pc:spChg chg="add del mod">
          <ac:chgData name="Homitchi Marinela" userId="2dd71f41870625e7" providerId="LiveId" clId="{4D5801FE-80FD-49EA-9486-B4A1DFC46489}" dt="2025-05-26T20:34:39.437" v="518" actId="21"/>
          <ac:spMkLst>
            <pc:docMk/>
            <pc:sldMk cId="936224626" sldId="291"/>
            <ac:spMk id="7" creationId="{E1F8B66F-02F7-43F2-A442-D3382F1B2A18}"/>
          </ac:spMkLst>
        </pc:spChg>
        <pc:graphicFrameChg chg="add del mod modGraphic">
          <ac:chgData name="Homitchi Marinela" userId="2dd71f41870625e7" providerId="LiveId" clId="{4D5801FE-80FD-49EA-9486-B4A1DFC46489}" dt="2025-05-26T20:32:52.879" v="506" actId="478"/>
          <ac:graphicFrameMkLst>
            <pc:docMk/>
            <pc:sldMk cId="936224626" sldId="291"/>
            <ac:graphicFrameMk id="4" creationId="{C18E931E-0672-4CFE-9E11-4AABA119CB7A}"/>
          </ac:graphicFrameMkLst>
        </pc:graphicFrameChg>
        <pc:graphicFrameChg chg="add mod modGraphic">
          <ac:chgData name="Homitchi Marinela" userId="2dd71f41870625e7" providerId="LiveId" clId="{4D5801FE-80FD-49EA-9486-B4A1DFC46489}" dt="2025-05-27T19:16:42.051" v="1239"/>
          <ac:graphicFrameMkLst>
            <pc:docMk/>
            <pc:sldMk cId="936224626" sldId="291"/>
            <ac:graphicFrameMk id="5" creationId="{1D66E07E-B81C-46B4-ACE5-4930AC2351B5}"/>
          </ac:graphicFrameMkLst>
        </pc:graphicFrameChg>
      </pc:sldChg>
      <pc:sldChg chg="modSp del mod">
        <pc:chgData name="Homitchi Marinela" userId="2dd71f41870625e7" providerId="LiveId" clId="{4D5801FE-80FD-49EA-9486-B4A1DFC46489}" dt="2025-05-27T19:38:06.170" v="1416" actId="47"/>
        <pc:sldMkLst>
          <pc:docMk/>
          <pc:sldMk cId="222028953" sldId="293"/>
        </pc:sldMkLst>
        <pc:spChg chg="mod">
          <ac:chgData name="Homitchi Marinela" userId="2dd71f41870625e7" providerId="LiveId" clId="{4D5801FE-80FD-49EA-9486-B4A1DFC46489}" dt="2025-05-26T20:29:18.855" v="502" actId="20577"/>
          <ac:spMkLst>
            <pc:docMk/>
            <pc:sldMk cId="222028953" sldId="293"/>
            <ac:spMk id="5" creationId="{F66A91DC-4420-4E60-B025-1703E731AC39}"/>
          </ac:spMkLst>
        </pc:spChg>
        <pc:spChg chg="mod">
          <ac:chgData name="Homitchi Marinela" userId="2dd71f41870625e7" providerId="LiveId" clId="{4D5801FE-80FD-49EA-9486-B4A1DFC46489}" dt="2025-05-27T19:22:14.176" v="1244" actId="113"/>
          <ac:spMkLst>
            <pc:docMk/>
            <pc:sldMk cId="222028953" sldId="293"/>
            <ac:spMk id="7" creationId="{3CB3B92C-40AC-4E71-9BDC-6B50D380C969}"/>
          </ac:spMkLst>
        </pc:spChg>
      </pc:sldChg>
      <pc:sldChg chg="modSp mod">
        <pc:chgData name="Homitchi Marinela" userId="2dd71f41870625e7" providerId="LiveId" clId="{4D5801FE-80FD-49EA-9486-B4A1DFC46489}" dt="2025-05-28T09:49:26.820" v="2770" actId="20577"/>
        <pc:sldMkLst>
          <pc:docMk/>
          <pc:sldMk cId="1006318853" sldId="294"/>
        </pc:sldMkLst>
        <pc:spChg chg="mod">
          <ac:chgData name="Homitchi Marinela" userId="2dd71f41870625e7" providerId="LiveId" clId="{4D5801FE-80FD-49EA-9486-B4A1DFC46489}" dt="2025-05-28T09:49:26.820" v="2770" actId="20577"/>
          <ac:spMkLst>
            <pc:docMk/>
            <pc:sldMk cId="1006318853" sldId="294"/>
            <ac:spMk id="3" creationId="{E8FE201C-9986-468D-937E-23FB97DB8630}"/>
          </ac:spMkLst>
        </pc:spChg>
      </pc:sldChg>
      <pc:sldChg chg="modSp mod">
        <pc:chgData name="Homitchi Marinela" userId="2dd71f41870625e7" providerId="LiveId" clId="{4D5801FE-80FD-49EA-9486-B4A1DFC46489}" dt="2025-05-28T09:51:50.374" v="2871" actId="6549"/>
        <pc:sldMkLst>
          <pc:docMk/>
          <pc:sldMk cId="1409353480" sldId="295"/>
        </pc:sldMkLst>
        <pc:spChg chg="mod">
          <ac:chgData name="Homitchi Marinela" userId="2dd71f41870625e7" providerId="LiveId" clId="{4D5801FE-80FD-49EA-9486-B4A1DFC46489}" dt="2025-05-28T09:51:50.374" v="2871" actId="6549"/>
          <ac:spMkLst>
            <pc:docMk/>
            <pc:sldMk cId="1409353480" sldId="295"/>
            <ac:spMk id="3" creationId="{44C45BF4-6766-4D0F-BDC8-BD671424BEE0}"/>
          </ac:spMkLst>
        </pc:spChg>
      </pc:sldChg>
      <pc:sldChg chg="del">
        <pc:chgData name="Homitchi Marinela" userId="2dd71f41870625e7" providerId="LiveId" clId="{4D5801FE-80FD-49EA-9486-B4A1DFC46489}" dt="2025-05-28T09:53:12.735" v="2872" actId="47"/>
        <pc:sldMkLst>
          <pc:docMk/>
          <pc:sldMk cId="2765525978" sldId="296"/>
        </pc:sldMkLst>
      </pc:sldChg>
      <pc:sldChg chg="addSp delSp modSp mod">
        <pc:chgData name="Homitchi Marinela" userId="2dd71f41870625e7" providerId="LiveId" clId="{4D5801FE-80FD-49EA-9486-B4A1DFC46489}" dt="2025-05-27T21:23:39.863" v="2286" actId="14100"/>
        <pc:sldMkLst>
          <pc:docMk/>
          <pc:sldMk cId="2028186771" sldId="297"/>
        </pc:sldMkLst>
        <pc:spChg chg="del">
          <ac:chgData name="Homitchi Marinela" userId="2dd71f41870625e7" providerId="LiveId" clId="{4D5801FE-80FD-49EA-9486-B4A1DFC46489}" dt="2025-05-27T21:20:45.467" v="2263" actId="478"/>
          <ac:spMkLst>
            <pc:docMk/>
            <pc:sldMk cId="2028186771" sldId="297"/>
            <ac:spMk id="3" creationId="{4B3035A2-6D09-4955-A8AC-ED7857B1A674}"/>
          </ac:spMkLst>
        </pc:spChg>
        <pc:spChg chg="add del mod">
          <ac:chgData name="Homitchi Marinela" userId="2dd71f41870625e7" providerId="LiveId" clId="{4D5801FE-80FD-49EA-9486-B4A1DFC46489}" dt="2025-05-27T21:20:53.423" v="2264"/>
          <ac:spMkLst>
            <pc:docMk/>
            <pc:sldMk cId="2028186771" sldId="297"/>
            <ac:spMk id="6" creationId="{CEBE730C-4E85-417D-849E-F384BB213C9C}"/>
          </ac:spMkLst>
        </pc:spChg>
        <pc:graphicFrameChg chg="add del mod modGraphic">
          <ac:chgData name="Homitchi Marinela" userId="2dd71f41870625e7" providerId="LiveId" clId="{4D5801FE-80FD-49EA-9486-B4A1DFC46489}" dt="2025-05-27T21:21:11.934" v="2268" actId="478"/>
          <ac:graphicFrameMkLst>
            <pc:docMk/>
            <pc:sldMk cId="2028186771" sldId="297"/>
            <ac:graphicFrameMk id="4" creationId="{7B162EC7-35C3-469C-8B2B-4C78E9BEC76C}"/>
          </ac:graphicFrameMkLst>
        </pc:graphicFrameChg>
        <pc:graphicFrameChg chg="add mod modGraphic">
          <ac:chgData name="Homitchi Marinela" userId="2dd71f41870625e7" providerId="LiveId" clId="{4D5801FE-80FD-49EA-9486-B4A1DFC46489}" dt="2025-05-27T21:23:39.863" v="2286" actId="14100"/>
          <ac:graphicFrameMkLst>
            <pc:docMk/>
            <pc:sldMk cId="2028186771" sldId="297"/>
            <ac:graphicFrameMk id="7" creationId="{83B6A7B8-B58A-4506-83C1-CF86BB0CD5F0}"/>
          </ac:graphicFrameMkLst>
        </pc:graphicFrameChg>
      </pc:sldChg>
      <pc:sldChg chg="modSp mod">
        <pc:chgData name="Homitchi Marinela" userId="2dd71f41870625e7" providerId="LiveId" clId="{4D5801FE-80FD-49EA-9486-B4A1DFC46489}" dt="2025-05-28T10:03:17.980" v="2907" actId="5793"/>
        <pc:sldMkLst>
          <pc:docMk/>
          <pc:sldMk cId="3056425238" sldId="298"/>
        </pc:sldMkLst>
        <pc:spChg chg="mod">
          <ac:chgData name="Homitchi Marinela" userId="2dd71f41870625e7" providerId="LiveId" clId="{4D5801FE-80FD-49EA-9486-B4A1DFC46489}" dt="2025-05-28T09:17:25.671" v="2396" actId="20577"/>
          <ac:spMkLst>
            <pc:docMk/>
            <pc:sldMk cId="3056425238" sldId="298"/>
            <ac:spMk id="2" creationId="{AFC90DA7-C2D4-4104-9972-16AE54D18ECE}"/>
          </ac:spMkLst>
        </pc:spChg>
        <pc:spChg chg="mod">
          <ac:chgData name="Homitchi Marinela" userId="2dd71f41870625e7" providerId="LiveId" clId="{4D5801FE-80FD-49EA-9486-B4A1DFC46489}" dt="2025-05-28T10:03:17.980" v="2907" actId="5793"/>
          <ac:spMkLst>
            <pc:docMk/>
            <pc:sldMk cId="3056425238" sldId="298"/>
            <ac:spMk id="3" creationId="{7592E9A2-C369-4878-9507-D7968432AA89}"/>
          </ac:spMkLst>
        </pc:spChg>
      </pc:sldChg>
      <pc:sldChg chg="addSp delSp modSp mod">
        <pc:chgData name="Homitchi Marinela" userId="2dd71f41870625e7" providerId="LiveId" clId="{4D5801FE-80FD-49EA-9486-B4A1DFC46489}" dt="2025-05-28T10:23:58.590" v="2969" actId="1076"/>
        <pc:sldMkLst>
          <pc:docMk/>
          <pc:sldMk cId="1113487339" sldId="300"/>
        </pc:sldMkLst>
        <pc:picChg chg="del">
          <ac:chgData name="Homitchi Marinela" userId="2dd71f41870625e7" providerId="LiveId" clId="{4D5801FE-80FD-49EA-9486-B4A1DFC46489}" dt="2025-05-28T10:05:38.795" v="2908" actId="478"/>
          <ac:picMkLst>
            <pc:docMk/>
            <pc:sldMk cId="1113487339" sldId="300"/>
            <ac:picMk id="2" creationId="{6F8B06F7-8464-48AE-AE8B-268F2C4AA5D4}"/>
          </ac:picMkLst>
        </pc:picChg>
        <pc:picChg chg="add mod">
          <ac:chgData name="Homitchi Marinela" userId="2dd71f41870625e7" providerId="LiveId" clId="{4D5801FE-80FD-49EA-9486-B4A1DFC46489}" dt="2025-05-28T10:21:42.031" v="2942" actId="688"/>
          <ac:picMkLst>
            <pc:docMk/>
            <pc:sldMk cId="1113487339" sldId="300"/>
            <ac:picMk id="4" creationId="{4A3E474B-04DF-4C21-ADB1-31CA2D04FC45}"/>
          </ac:picMkLst>
        </pc:picChg>
        <pc:picChg chg="add mod">
          <ac:chgData name="Homitchi Marinela" userId="2dd71f41870625e7" providerId="LiveId" clId="{4D5801FE-80FD-49EA-9486-B4A1DFC46489}" dt="2025-05-28T10:21:37.987" v="2940" actId="688"/>
          <ac:picMkLst>
            <pc:docMk/>
            <pc:sldMk cId="1113487339" sldId="300"/>
            <ac:picMk id="6" creationId="{F8EBA472-772E-447A-81B9-9074FBA340B7}"/>
          </ac:picMkLst>
        </pc:picChg>
        <pc:picChg chg="add mod">
          <ac:chgData name="Homitchi Marinela" userId="2dd71f41870625e7" providerId="LiveId" clId="{4D5801FE-80FD-49EA-9486-B4A1DFC46489}" dt="2025-05-28T10:21:52.433" v="2947" actId="1076"/>
          <ac:picMkLst>
            <pc:docMk/>
            <pc:sldMk cId="1113487339" sldId="300"/>
            <ac:picMk id="8" creationId="{B53919A9-328B-4E1B-B095-90A0F7BFAB14}"/>
          </ac:picMkLst>
        </pc:picChg>
        <pc:picChg chg="add mod ord modCrop">
          <ac:chgData name="Homitchi Marinela" userId="2dd71f41870625e7" providerId="LiveId" clId="{4D5801FE-80FD-49EA-9486-B4A1DFC46489}" dt="2025-05-28T10:22:24.578" v="2954" actId="167"/>
          <ac:picMkLst>
            <pc:docMk/>
            <pc:sldMk cId="1113487339" sldId="300"/>
            <ac:picMk id="10" creationId="{15CCB174-4691-4BC7-A3D7-671A62F093E0}"/>
          </ac:picMkLst>
        </pc:picChg>
        <pc:picChg chg="add del">
          <ac:chgData name="Homitchi Marinela" userId="2dd71f41870625e7" providerId="LiveId" clId="{4D5801FE-80FD-49EA-9486-B4A1DFC46489}" dt="2025-05-28T10:22:19.299" v="2953" actId="22"/>
          <ac:picMkLst>
            <pc:docMk/>
            <pc:sldMk cId="1113487339" sldId="300"/>
            <ac:picMk id="12" creationId="{6BDF649C-E852-495E-AE21-AD65302B1519}"/>
          </ac:picMkLst>
        </pc:picChg>
        <pc:picChg chg="add mod ord modCrop">
          <ac:chgData name="Homitchi Marinela" userId="2dd71f41870625e7" providerId="LiveId" clId="{4D5801FE-80FD-49EA-9486-B4A1DFC46489}" dt="2025-05-28T10:23:06.874" v="2961" actId="1076"/>
          <ac:picMkLst>
            <pc:docMk/>
            <pc:sldMk cId="1113487339" sldId="300"/>
            <ac:picMk id="14" creationId="{32C26EFF-8DB0-43B3-AB59-CC3C2A68EC31}"/>
          </ac:picMkLst>
        </pc:picChg>
        <pc:picChg chg="add mod">
          <ac:chgData name="Homitchi Marinela" userId="2dd71f41870625e7" providerId="LiveId" clId="{4D5801FE-80FD-49EA-9486-B4A1DFC46489}" dt="2025-05-28T10:23:58.590" v="2969" actId="1076"/>
          <ac:picMkLst>
            <pc:docMk/>
            <pc:sldMk cId="1113487339" sldId="300"/>
            <ac:picMk id="5122" creationId="{286CE2E5-32E8-4232-9D54-FE12F7A866D9}"/>
          </ac:picMkLst>
        </pc:picChg>
      </pc:sldChg>
      <pc:sldChg chg="modSp del mod">
        <pc:chgData name="Homitchi Marinela" userId="2dd71f41870625e7" providerId="LiveId" clId="{4D5801FE-80FD-49EA-9486-B4A1DFC46489}" dt="2025-05-27T21:24:37.206" v="2287" actId="47"/>
        <pc:sldMkLst>
          <pc:docMk/>
          <pc:sldMk cId="2003974388" sldId="301"/>
        </pc:sldMkLst>
        <pc:spChg chg="mod">
          <ac:chgData name="Homitchi Marinela" userId="2dd71f41870625e7" providerId="LiveId" clId="{4D5801FE-80FD-49EA-9486-B4A1DFC46489}" dt="2025-05-27T21:17:00.354" v="2261" actId="20577"/>
          <ac:spMkLst>
            <pc:docMk/>
            <pc:sldMk cId="2003974388" sldId="301"/>
            <ac:spMk id="3" creationId="{9CC82236-8A8F-4493-8D37-DE3A12BE2DF3}"/>
          </ac:spMkLst>
        </pc:spChg>
      </pc:sldChg>
      <pc:sldChg chg="addSp delSp modSp new mod">
        <pc:chgData name="Homitchi Marinela" userId="2dd71f41870625e7" providerId="LiveId" clId="{4D5801FE-80FD-49EA-9486-B4A1DFC46489}" dt="2025-05-27T19:37:06.085" v="1415" actId="14734"/>
        <pc:sldMkLst>
          <pc:docMk/>
          <pc:sldMk cId="2035512196" sldId="302"/>
        </pc:sldMkLst>
        <pc:spChg chg="mod">
          <ac:chgData name="Homitchi Marinela" userId="2dd71f41870625e7" providerId="LiveId" clId="{4D5801FE-80FD-49EA-9486-B4A1DFC46489}" dt="2025-05-27T19:28:44.442" v="1280" actId="122"/>
          <ac:spMkLst>
            <pc:docMk/>
            <pc:sldMk cId="2035512196" sldId="302"/>
            <ac:spMk id="2" creationId="{BD1ABDC0-D06E-4D79-9EB8-9220DD137BAF}"/>
          </ac:spMkLst>
        </pc:spChg>
        <pc:spChg chg="del">
          <ac:chgData name="Homitchi Marinela" userId="2dd71f41870625e7" providerId="LiveId" clId="{4D5801FE-80FD-49EA-9486-B4A1DFC46489}" dt="2025-05-27T19:22:24.596" v="1246"/>
          <ac:spMkLst>
            <pc:docMk/>
            <pc:sldMk cId="2035512196" sldId="302"/>
            <ac:spMk id="3" creationId="{58F51693-C608-4FE0-BBD3-14AED994ED44}"/>
          </ac:spMkLst>
        </pc:spChg>
        <pc:graphicFrameChg chg="add mod modGraphic">
          <ac:chgData name="Homitchi Marinela" userId="2dd71f41870625e7" providerId="LiveId" clId="{4D5801FE-80FD-49EA-9486-B4A1DFC46489}" dt="2025-05-27T19:37:06.085" v="1415" actId="14734"/>
          <ac:graphicFrameMkLst>
            <pc:docMk/>
            <pc:sldMk cId="2035512196" sldId="302"/>
            <ac:graphicFrameMk id="4" creationId="{347C35B9-14C8-4477-A82E-BD7251B4D99B}"/>
          </ac:graphicFrameMkLst>
        </pc:graphicFrameChg>
      </pc:sldChg>
      <pc:sldChg chg="new del">
        <pc:chgData name="Homitchi Marinela" userId="2dd71f41870625e7" providerId="LiveId" clId="{4D5801FE-80FD-49EA-9486-B4A1DFC46489}" dt="2025-05-27T19:22:12.200" v="1242" actId="680"/>
        <pc:sldMkLst>
          <pc:docMk/>
          <pc:sldMk cId="3443150781" sldId="302"/>
        </pc:sldMkLst>
      </pc:sldChg>
      <pc:sldChg chg="addSp delSp modSp new mod">
        <pc:chgData name="Homitchi Marinela" userId="2dd71f41870625e7" providerId="LiveId" clId="{4D5801FE-80FD-49EA-9486-B4A1DFC46489}" dt="2025-05-27T21:34:54.933" v="2330" actId="1076"/>
        <pc:sldMkLst>
          <pc:docMk/>
          <pc:sldMk cId="826804525" sldId="303"/>
        </pc:sldMkLst>
        <pc:spChg chg="mod">
          <ac:chgData name="Homitchi Marinela" userId="2dd71f41870625e7" providerId="LiveId" clId="{4D5801FE-80FD-49EA-9486-B4A1DFC46489}" dt="2025-05-27T21:34:20.201" v="2321"/>
          <ac:spMkLst>
            <pc:docMk/>
            <pc:sldMk cId="826804525" sldId="303"/>
            <ac:spMk id="2" creationId="{E2A51682-10A0-4ED6-AA45-4BCE666D4489}"/>
          </ac:spMkLst>
        </pc:spChg>
        <pc:spChg chg="del">
          <ac:chgData name="Homitchi Marinela" userId="2dd71f41870625e7" providerId="LiveId" clId="{4D5801FE-80FD-49EA-9486-B4A1DFC46489}" dt="2025-05-27T21:31:43.212" v="2289"/>
          <ac:spMkLst>
            <pc:docMk/>
            <pc:sldMk cId="826804525" sldId="303"/>
            <ac:spMk id="3" creationId="{E67572A0-F170-425C-A853-E3CEF727F9AA}"/>
          </ac:spMkLst>
        </pc:spChg>
        <pc:graphicFrameChg chg="add mod modGraphic">
          <ac:chgData name="Homitchi Marinela" userId="2dd71f41870625e7" providerId="LiveId" clId="{4D5801FE-80FD-49EA-9486-B4A1DFC46489}" dt="2025-05-27T21:34:54.933" v="2330" actId="1076"/>
          <ac:graphicFrameMkLst>
            <pc:docMk/>
            <pc:sldMk cId="826804525" sldId="303"/>
            <ac:graphicFrameMk id="4" creationId="{4A116BBF-E442-492A-A911-5C350824D58A}"/>
          </ac:graphicFrameMkLst>
        </pc:graphicFrameChg>
      </pc:sldChg>
      <pc:sldChg chg="addSp delSp modSp new mod">
        <pc:chgData name="Homitchi Marinela" userId="2dd71f41870625e7" providerId="LiveId" clId="{4D5801FE-80FD-49EA-9486-B4A1DFC46489}" dt="2025-05-27T21:44:37.187" v="2355" actId="207"/>
        <pc:sldMkLst>
          <pc:docMk/>
          <pc:sldMk cId="905236259" sldId="304"/>
        </pc:sldMkLst>
        <pc:spChg chg="mod">
          <ac:chgData name="Homitchi Marinela" userId="2dd71f41870625e7" providerId="LiveId" clId="{4D5801FE-80FD-49EA-9486-B4A1DFC46489}" dt="2025-05-27T21:43:28.798" v="2352" actId="20577"/>
          <ac:spMkLst>
            <pc:docMk/>
            <pc:sldMk cId="905236259" sldId="304"/>
            <ac:spMk id="2" creationId="{A8920D6E-4ED8-4B6C-B031-4C2B3E4F50BD}"/>
          </ac:spMkLst>
        </pc:spChg>
        <pc:spChg chg="del">
          <ac:chgData name="Homitchi Marinela" userId="2dd71f41870625e7" providerId="LiveId" clId="{4D5801FE-80FD-49EA-9486-B4A1DFC46489}" dt="2025-05-27T21:40:13.028" v="2335"/>
          <ac:spMkLst>
            <pc:docMk/>
            <pc:sldMk cId="905236259" sldId="304"/>
            <ac:spMk id="3" creationId="{DCD4C20C-0F77-4FF1-88F3-1F35906F2019}"/>
          </ac:spMkLst>
        </pc:spChg>
        <pc:graphicFrameChg chg="add mod modGraphic">
          <ac:chgData name="Homitchi Marinela" userId="2dd71f41870625e7" providerId="LiveId" clId="{4D5801FE-80FD-49EA-9486-B4A1DFC46489}" dt="2025-05-27T21:44:37.187" v="2355" actId="207"/>
          <ac:graphicFrameMkLst>
            <pc:docMk/>
            <pc:sldMk cId="905236259" sldId="304"/>
            <ac:graphicFrameMk id="4" creationId="{34F632D2-0984-4447-98A2-920D6860E6BD}"/>
          </ac:graphicFrameMkLst>
        </pc:graphicFrameChg>
      </pc:sldChg>
    </pc:docChg>
  </pc:docChgLst>
  <pc:docChgLst>
    <pc:chgData name="Homitchi Marinela" userId="2dd71f41870625e7" providerId="LiveId" clId="{DC4B776D-56ED-4341-8B66-923F679A6AD6}"/>
    <pc:docChg chg="undo redo custSel modSld">
      <pc:chgData name="Homitchi Marinela" userId="2dd71f41870625e7" providerId="LiveId" clId="{DC4B776D-56ED-4341-8B66-923F679A6AD6}" dt="2025-05-26T19:49:29.888" v="244" actId="20577"/>
      <pc:docMkLst>
        <pc:docMk/>
      </pc:docMkLst>
      <pc:sldChg chg="modSp mod">
        <pc:chgData name="Homitchi Marinela" userId="2dd71f41870625e7" providerId="LiveId" clId="{DC4B776D-56ED-4341-8B66-923F679A6AD6}" dt="2025-05-26T19:49:29.888" v="244" actId="20577"/>
        <pc:sldMkLst>
          <pc:docMk/>
          <pc:sldMk cId="1891230019" sldId="257"/>
        </pc:sldMkLst>
        <pc:spChg chg="mod">
          <ac:chgData name="Homitchi Marinela" userId="2dd71f41870625e7" providerId="LiveId" clId="{DC4B776D-56ED-4341-8B66-923F679A6AD6}" dt="2025-05-26T19:49:29.888" v="244" actId="20577"/>
          <ac:spMkLst>
            <pc:docMk/>
            <pc:sldMk cId="1891230019" sldId="257"/>
            <ac:spMk id="3" creationId="{3524003B-CE13-4D6C-89E8-96DF1CC67BC0}"/>
          </ac:spMkLst>
        </pc:sp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70C9E1-16A7-4768-9C30-67130458787B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05B594-6571-43C0-9738-6E53ABB5625E}">
      <dgm:prSet phldrT="[Текст]" custT="1"/>
      <dgm:spPr/>
      <dgm:t>
        <a:bodyPr/>
        <a:lstStyle/>
        <a:p>
          <a:r>
            <a:rPr lang="en-US" sz="1600" b="1" baseline="0" dirty="0"/>
            <a:t>1. </a:t>
          </a:r>
          <a:r>
            <a:rPr lang="ro-RO" sz="1600" b="1" baseline="0" dirty="0"/>
            <a:t>A</a:t>
          </a:r>
          <a:r>
            <a:rPr lang="en-US" sz="1600" b="1" baseline="0" dirty="0" err="1"/>
            <a:t>limentație</a:t>
          </a:r>
          <a:r>
            <a:rPr lang="en-US" sz="1600" b="1" baseline="0" dirty="0"/>
            <a:t> cu </a:t>
          </a:r>
          <a:r>
            <a:rPr lang="en-US" sz="1600" b="1" baseline="0" dirty="0" err="1"/>
            <a:t>exces</a:t>
          </a:r>
          <a:r>
            <a:rPr lang="en-US" sz="1600" b="1" baseline="0" dirty="0"/>
            <a:t> de purine </a:t>
          </a:r>
          <a:r>
            <a:rPr lang="en-US" sz="1600" baseline="0" dirty="0"/>
            <a:t>(</a:t>
          </a:r>
          <a:r>
            <a:rPr lang="en-US" sz="1600" baseline="0" dirty="0" err="1"/>
            <a:t>drojdie</a:t>
          </a:r>
          <a:r>
            <a:rPr lang="en-US" sz="1600" baseline="0" dirty="0"/>
            <a:t>, </a:t>
          </a:r>
          <a:r>
            <a:rPr lang="en-US" sz="1600" baseline="0" dirty="0" err="1"/>
            <a:t>produsele</a:t>
          </a:r>
          <a:r>
            <a:rPr lang="en-US" sz="1600" baseline="0" dirty="0"/>
            <a:t> de mare, carne, </a:t>
          </a:r>
          <a:r>
            <a:rPr lang="en-US" sz="1600" baseline="0" dirty="0" err="1"/>
            <a:t>inclusiv</a:t>
          </a:r>
          <a:r>
            <a:rPr lang="en-US" sz="1600" baseline="0" dirty="0"/>
            <a:t> de </a:t>
          </a:r>
          <a:r>
            <a:rPr lang="en-US" sz="1600" baseline="0" dirty="0" err="1"/>
            <a:t>pasăre</a:t>
          </a:r>
          <a:r>
            <a:rPr lang="en-US" sz="1600" baseline="0" dirty="0"/>
            <a:t>); </a:t>
          </a:r>
        </a:p>
      </dgm:t>
    </dgm:pt>
    <dgm:pt modelId="{FBEA9069-FED2-4C69-85A6-6AA77CB8C1C0}" type="parTrans" cxnId="{80CC7573-5E07-4D7D-ADFB-8EE16B2FEAC5}">
      <dgm:prSet/>
      <dgm:spPr/>
      <dgm:t>
        <a:bodyPr/>
        <a:lstStyle/>
        <a:p>
          <a:endParaRPr lang="en-US"/>
        </a:p>
      </dgm:t>
    </dgm:pt>
    <dgm:pt modelId="{51DB210E-4071-4D87-9766-5610E7121DF9}" type="sibTrans" cxnId="{80CC7573-5E07-4D7D-ADFB-8EE16B2FEAC5}">
      <dgm:prSet/>
      <dgm:spPr/>
      <dgm:t>
        <a:bodyPr/>
        <a:lstStyle/>
        <a:p>
          <a:endParaRPr lang="en-US"/>
        </a:p>
      </dgm:t>
    </dgm:pt>
    <dgm:pt modelId="{55D2DB63-62BB-41E5-AB62-47D52FE3A3E9}">
      <dgm:prSet custT="1"/>
      <dgm:spPr/>
      <dgm:t>
        <a:bodyPr/>
        <a:lstStyle/>
        <a:p>
          <a:r>
            <a:rPr lang="en-US" sz="1600" b="1" baseline="0" dirty="0"/>
            <a:t>2. </a:t>
          </a:r>
          <a:r>
            <a:rPr lang="ro-RO" sz="1600" b="1" baseline="0" dirty="0"/>
            <a:t>A</a:t>
          </a:r>
          <a:r>
            <a:rPr lang="en-US" sz="1600" b="1" baseline="0" dirty="0" err="1"/>
            <a:t>buz</a:t>
          </a:r>
          <a:r>
            <a:rPr lang="en-US" sz="1600" b="1" baseline="0" dirty="0"/>
            <a:t> de </a:t>
          </a:r>
          <a:r>
            <a:rPr lang="en-US" sz="1600" b="1" baseline="0" dirty="0" err="1"/>
            <a:t>alcool</a:t>
          </a:r>
          <a:r>
            <a:rPr lang="en-US" sz="1600" b="1" baseline="0" dirty="0"/>
            <a:t> </a:t>
          </a:r>
          <a:r>
            <a:rPr lang="en-US" sz="1600" baseline="0" dirty="0"/>
            <a:t>(</a:t>
          </a:r>
          <a:r>
            <a:rPr lang="en-US" sz="1600" baseline="0" dirty="0" err="1"/>
            <a:t>în</a:t>
          </a:r>
          <a:r>
            <a:rPr lang="en-US" sz="1600" baseline="0" dirty="0"/>
            <a:t> special </a:t>
          </a:r>
          <a:r>
            <a:rPr lang="en-US" sz="1600" baseline="0" dirty="0" err="1"/>
            <a:t>berea</a:t>
          </a:r>
          <a:r>
            <a:rPr lang="en-US" sz="1600" baseline="0" dirty="0"/>
            <a:t> </a:t>
          </a:r>
          <a:r>
            <a:rPr lang="en-US" sz="1600" baseline="0" dirty="0" err="1"/>
            <a:t>și</a:t>
          </a:r>
          <a:r>
            <a:rPr lang="en-US" sz="1600" baseline="0" dirty="0"/>
            <a:t> </a:t>
          </a:r>
          <a:r>
            <a:rPr lang="en-US" sz="1600" baseline="0" dirty="0" err="1"/>
            <a:t>băuturile</a:t>
          </a:r>
          <a:r>
            <a:rPr lang="en-US" sz="1600" baseline="0" dirty="0"/>
            <a:t> </a:t>
          </a:r>
          <a:r>
            <a:rPr lang="en-US" sz="1600" baseline="0" dirty="0" err="1"/>
            <a:t>alcoolice</a:t>
          </a:r>
          <a:r>
            <a:rPr lang="en-US" sz="1600" baseline="0" dirty="0"/>
            <a:t> tari); </a:t>
          </a:r>
          <a:endParaRPr lang="ro-RO" sz="1600" baseline="0" dirty="0"/>
        </a:p>
      </dgm:t>
    </dgm:pt>
    <dgm:pt modelId="{D3D59045-CFDA-4126-AE4D-083F0DDE0D58}" type="parTrans" cxnId="{4E511708-8EA2-4FF8-B718-3D7A76E9E1C7}">
      <dgm:prSet/>
      <dgm:spPr/>
      <dgm:t>
        <a:bodyPr/>
        <a:lstStyle/>
        <a:p>
          <a:endParaRPr lang="en-US"/>
        </a:p>
      </dgm:t>
    </dgm:pt>
    <dgm:pt modelId="{6BACF13C-1CF0-49E7-8624-998A4C78558C}" type="sibTrans" cxnId="{4E511708-8EA2-4FF8-B718-3D7A76E9E1C7}">
      <dgm:prSet/>
      <dgm:spPr/>
      <dgm:t>
        <a:bodyPr/>
        <a:lstStyle/>
        <a:p>
          <a:endParaRPr lang="en-US"/>
        </a:p>
      </dgm:t>
    </dgm:pt>
    <dgm:pt modelId="{52B98060-27DA-4B8A-B602-3CD6C52B72D4}">
      <dgm:prSet custT="1"/>
      <dgm:spPr/>
      <dgm:t>
        <a:bodyPr/>
        <a:lstStyle/>
        <a:p>
          <a:r>
            <a:rPr lang="en-US" sz="1600" b="1" baseline="0" dirty="0"/>
            <a:t>3. </a:t>
          </a:r>
          <a:r>
            <a:rPr lang="ro-RO" sz="1600" b="1" baseline="0" dirty="0"/>
            <a:t>M</a:t>
          </a:r>
          <a:r>
            <a:rPr lang="en-US" sz="1600" b="1" baseline="0" dirty="0" err="1"/>
            <a:t>edicamente</a:t>
          </a:r>
          <a:r>
            <a:rPr lang="en-US" sz="1600" b="1" baseline="0" dirty="0"/>
            <a:t> </a:t>
          </a:r>
          <a:r>
            <a:rPr lang="en-US" sz="1600" baseline="0" dirty="0"/>
            <a:t>(</a:t>
          </a:r>
          <a:r>
            <a:rPr lang="en-US" sz="1600" baseline="0" dirty="0" err="1"/>
            <a:t>diuretice</a:t>
          </a:r>
          <a:r>
            <a:rPr lang="en-US" sz="1600" baseline="0" dirty="0"/>
            <a:t> </a:t>
          </a:r>
          <a:r>
            <a:rPr lang="en-US" sz="1600" baseline="0" dirty="0" err="1"/>
            <a:t>tiazidice</a:t>
          </a:r>
          <a:r>
            <a:rPr lang="en-US" sz="1600" baseline="0" dirty="0"/>
            <a:t>, </a:t>
          </a:r>
          <a:r>
            <a:rPr lang="en-US" sz="1600" baseline="0" dirty="0" err="1"/>
            <a:t>aspirină</a:t>
          </a:r>
          <a:r>
            <a:rPr lang="en-US" sz="1600" baseline="0" dirty="0"/>
            <a:t> </a:t>
          </a:r>
          <a:r>
            <a:rPr lang="en-US" sz="1600" baseline="0" dirty="0" err="1"/>
            <a:t>în</a:t>
          </a:r>
          <a:r>
            <a:rPr lang="en-US" sz="1600" baseline="0" dirty="0"/>
            <a:t> doze </a:t>
          </a:r>
          <a:r>
            <a:rPr lang="en-US" sz="1600" baseline="0" dirty="0" err="1"/>
            <a:t>mici</a:t>
          </a:r>
          <a:r>
            <a:rPr lang="en-US" sz="1600" baseline="0" dirty="0"/>
            <a:t>, Warfarin, </a:t>
          </a:r>
          <a:r>
            <a:rPr lang="en-US" sz="1600" baseline="0" dirty="0" err="1"/>
            <a:t>vitamină</a:t>
          </a:r>
          <a:r>
            <a:rPr lang="en-US" sz="1600" baseline="0" dirty="0"/>
            <a:t> B12, </a:t>
          </a:r>
          <a:r>
            <a:rPr lang="en-US" sz="1600" baseline="0" dirty="0" err="1"/>
            <a:t>citostatice</a:t>
          </a:r>
          <a:r>
            <a:rPr lang="en-US" sz="1600" baseline="0" dirty="0"/>
            <a:t>, acid nicotinic); </a:t>
          </a:r>
          <a:endParaRPr lang="ro-RO" sz="1600" baseline="0" dirty="0"/>
        </a:p>
      </dgm:t>
    </dgm:pt>
    <dgm:pt modelId="{27EC0A98-A1D9-439A-9F5F-B3E569F333D9}" type="parTrans" cxnId="{3FFE2306-EC7A-4B60-9C53-87437510B3E5}">
      <dgm:prSet/>
      <dgm:spPr/>
      <dgm:t>
        <a:bodyPr/>
        <a:lstStyle/>
        <a:p>
          <a:endParaRPr lang="en-US"/>
        </a:p>
      </dgm:t>
    </dgm:pt>
    <dgm:pt modelId="{74B300D6-6EBE-49D5-89E5-27628C0AA2F0}" type="sibTrans" cxnId="{3FFE2306-EC7A-4B60-9C53-87437510B3E5}">
      <dgm:prSet/>
      <dgm:spPr/>
      <dgm:t>
        <a:bodyPr/>
        <a:lstStyle/>
        <a:p>
          <a:endParaRPr lang="en-US"/>
        </a:p>
      </dgm:t>
    </dgm:pt>
    <dgm:pt modelId="{17A04E41-0031-468D-9872-AE8659661DDC}">
      <dgm:prSet custT="1"/>
      <dgm:spPr/>
      <dgm:t>
        <a:bodyPr/>
        <a:lstStyle/>
        <a:p>
          <a:r>
            <a:rPr lang="en-US" sz="1600" b="1" baseline="0" dirty="0"/>
            <a:t>4. </a:t>
          </a:r>
          <a:r>
            <a:rPr lang="ro-RO" sz="1600" b="1" baseline="0" dirty="0"/>
            <a:t>S</a:t>
          </a:r>
          <a:r>
            <a:rPr lang="en-US" sz="1600" b="1" baseline="0" dirty="0" err="1"/>
            <a:t>uprasolicitări</a:t>
          </a:r>
          <a:r>
            <a:rPr lang="en-US" sz="1600" b="1" baseline="0" dirty="0"/>
            <a:t> </a:t>
          </a:r>
          <a:r>
            <a:rPr lang="en-US" sz="1600" b="1" baseline="0" dirty="0" err="1"/>
            <a:t>fizice</a:t>
          </a:r>
          <a:r>
            <a:rPr lang="en-US" sz="1600" b="1" baseline="0" dirty="0"/>
            <a:t> </a:t>
          </a:r>
          <a:r>
            <a:rPr lang="en-US" sz="1600" baseline="0" dirty="0" err="1"/>
            <a:t>considerabile</a:t>
          </a:r>
          <a:r>
            <a:rPr lang="en-US" sz="1600" baseline="0" dirty="0"/>
            <a:t>; </a:t>
          </a:r>
          <a:endParaRPr lang="ro-RO" sz="1600" baseline="0" dirty="0"/>
        </a:p>
      </dgm:t>
    </dgm:pt>
    <dgm:pt modelId="{E1529111-1036-40D3-9F38-DCBDF774A1FC}" type="parTrans" cxnId="{D1C7ABA2-0397-411F-9692-1907CDCCA8E6}">
      <dgm:prSet/>
      <dgm:spPr/>
      <dgm:t>
        <a:bodyPr/>
        <a:lstStyle/>
        <a:p>
          <a:endParaRPr lang="en-US"/>
        </a:p>
      </dgm:t>
    </dgm:pt>
    <dgm:pt modelId="{AFF8A780-E643-4B65-B2F1-542508A1A8F6}" type="sibTrans" cxnId="{D1C7ABA2-0397-411F-9692-1907CDCCA8E6}">
      <dgm:prSet/>
      <dgm:spPr/>
      <dgm:t>
        <a:bodyPr/>
        <a:lstStyle/>
        <a:p>
          <a:endParaRPr lang="en-US"/>
        </a:p>
      </dgm:t>
    </dgm:pt>
    <dgm:pt modelId="{874674EA-A410-42D0-BF90-D3B1482E834D}">
      <dgm:prSet custT="1"/>
      <dgm:spPr/>
      <dgm:t>
        <a:bodyPr/>
        <a:lstStyle/>
        <a:p>
          <a:r>
            <a:rPr lang="en-US" sz="1600" b="1" baseline="0" dirty="0"/>
            <a:t>5.</a:t>
          </a:r>
          <a:r>
            <a:rPr lang="ro-RO" sz="1600" b="1" baseline="0" dirty="0"/>
            <a:t> S</a:t>
          </a:r>
          <a:r>
            <a:rPr lang="en-US" sz="1600" b="1" baseline="0" dirty="0" err="1"/>
            <a:t>tări</a:t>
          </a:r>
          <a:r>
            <a:rPr lang="en-US" sz="1600" b="1" baseline="0" dirty="0"/>
            <a:t> </a:t>
          </a:r>
          <a:r>
            <a:rPr lang="en-US" sz="1600" b="1" baseline="0" dirty="0" err="1"/>
            <a:t>patologice</a:t>
          </a:r>
          <a:r>
            <a:rPr lang="en-US" sz="1600" baseline="0" dirty="0"/>
            <a:t>, </a:t>
          </a:r>
          <a:r>
            <a:rPr lang="en-US" sz="1600" baseline="0" dirty="0" err="1"/>
            <a:t>asociate</a:t>
          </a:r>
          <a:r>
            <a:rPr lang="en-US" sz="1600" baseline="0" dirty="0"/>
            <a:t> cu </a:t>
          </a:r>
          <a:r>
            <a:rPr lang="en-US" sz="1600" baseline="0" dirty="0" err="1"/>
            <a:t>acidoză</a:t>
          </a:r>
          <a:r>
            <a:rPr lang="en-US" sz="1600" baseline="0" dirty="0"/>
            <a:t> </a:t>
          </a:r>
          <a:r>
            <a:rPr lang="en-US" sz="1600" baseline="0" dirty="0" err="1"/>
            <a:t>sau</a:t>
          </a:r>
          <a:r>
            <a:rPr lang="en-US" sz="1600" baseline="0" dirty="0"/>
            <a:t> </a:t>
          </a:r>
          <a:r>
            <a:rPr lang="en-US" sz="1600" baseline="0" dirty="0" err="1"/>
            <a:t>hipercalcemie</a:t>
          </a:r>
          <a:r>
            <a:rPr lang="en-US" sz="1600" baseline="0" dirty="0"/>
            <a:t>; </a:t>
          </a:r>
          <a:endParaRPr lang="ro-RO" sz="1600" baseline="0" dirty="0"/>
        </a:p>
      </dgm:t>
    </dgm:pt>
    <dgm:pt modelId="{7885D79F-E787-4F4E-9AE5-FF7EF37E74B4}" type="parTrans" cxnId="{996514E9-CC9C-4F1F-AA8F-23643704D07E}">
      <dgm:prSet/>
      <dgm:spPr/>
      <dgm:t>
        <a:bodyPr/>
        <a:lstStyle/>
        <a:p>
          <a:endParaRPr lang="en-US"/>
        </a:p>
      </dgm:t>
    </dgm:pt>
    <dgm:pt modelId="{9ECAB904-3DB5-4C29-A41C-4E0EDCDC8F9F}" type="sibTrans" cxnId="{996514E9-CC9C-4F1F-AA8F-23643704D07E}">
      <dgm:prSet/>
      <dgm:spPr/>
      <dgm:t>
        <a:bodyPr/>
        <a:lstStyle/>
        <a:p>
          <a:endParaRPr lang="en-US"/>
        </a:p>
      </dgm:t>
    </dgm:pt>
    <dgm:pt modelId="{FC7A6207-C484-4086-BB01-33EC6A5220BE}">
      <dgm:prSet custT="1"/>
      <dgm:spPr/>
      <dgm:t>
        <a:bodyPr/>
        <a:lstStyle/>
        <a:p>
          <a:r>
            <a:rPr lang="en-US" sz="1600" b="1" baseline="0" dirty="0"/>
            <a:t>6. </a:t>
          </a:r>
          <a:r>
            <a:rPr lang="ro-RO" sz="1600" b="1" baseline="0" dirty="0"/>
            <a:t>S</a:t>
          </a:r>
          <a:r>
            <a:rPr lang="en-US" sz="1600" b="1" baseline="0" dirty="0" err="1"/>
            <a:t>uprarăcirea</a:t>
          </a:r>
          <a:r>
            <a:rPr lang="en-US" sz="1600" b="1" baseline="0" dirty="0"/>
            <a:t> </a:t>
          </a:r>
          <a:r>
            <a:rPr lang="en-US" sz="1600" b="1" baseline="0" dirty="0" err="1"/>
            <a:t>organismului</a:t>
          </a:r>
          <a:r>
            <a:rPr lang="en-US" sz="1600" baseline="0" dirty="0"/>
            <a:t>; </a:t>
          </a:r>
          <a:endParaRPr lang="ro-RO" sz="1600" baseline="0" dirty="0"/>
        </a:p>
      </dgm:t>
    </dgm:pt>
    <dgm:pt modelId="{1DCA56FA-9D7F-4118-8111-1BFFCD3B8DE0}" type="parTrans" cxnId="{FA0C3EF3-BD46-45B1-AE58-92D5C83CE83F}">
      <dgm:prSet/>
      <dgm:spPr/>
      <dgm:t>
        <a:bodyPr/>
        <a:lstStyle/>
        <a:p>
          <a:endParaRPr lang="en-US"/>
        </a:p>
      </dgm:t>
    </dgm:pt>
    <dgm:pt modelId="{86D075C9-668B-4FF4-A044-93269EE089BE}" type="sibTrans" cxnId="{FA0C3EF3-BD46-45B1-AE58-92D5C83CE83F}">
      <dgm:prSet/>
      <dgm:spPr/>
      <dgm:t>
        <a:bodyPr/>
        <a:lstStyle/>
        <a:p>
          <a:endParaRPr lang="en-US"/>
        </a:p>
      </dgm:t>
    </dgm:pt>
    <dgm:pt modelId="{1A66F59B-BD07-4567-94CB-2FEB12E7C538}">
      <dgm:prSet custT="1"/>
      <dgm:spPr/>
      <dgm:t>
        <a:bodyPr/>
        <a:lstStyle/>
        <a:p>
          <a:r>
            <a:rPr lang="en-US" sz="1600" b="1" baseline="0" dirty="0"/>
            <a:t>7. </a:t>
          </a:r>
          <a:r>
            <a:rPr lang="ro-RO" sz="1600" b="1" baseline="0" dirty="0"/>
            <a:t>I</a:t>
          </a:r>
          <a:r>
            <a:rPr lang="en-US" sz="1600" b="1" baseline="0" dirty="0" err="1"/>
            <a:t>nfecții</a:t>
          </a:r>
          <a:r>
            <a:rPr lang="en-US" sz="1600" b="1" baseline="0" dirty="0"/>
            <a:t> acute</a:t>
          </a:r>
          <a:r>
            <a:rPr lang="en-US" sz="1600" baseline="0" dirty="0"/>
            <a:t>; </a:t>
          </a:r>
          <a:endParaRPr lang="ro-RO" sz="1600" baseline="0" dirty="0"/>
        </a:p>
      </dgm:t>
    </dgm:pt>
    <dgm:pt modelId="{5145287E-29FC-41C7-ABBF-39439724CDF6}" type="parTrans" cxnId="{47310A7F-4F40-4320-B6F8-793ADF20E77E}">
      <dgm:prSet/>
      <dgm:spPr/>
      <dgm:t>
        <a:bodyPr/>
        <a:lstStyle/>
        <a:p>
          <a:endParaRPr lang="en-US"/>
        </a:p>
      </dgm:t>
    </dgm:pt>
    <dgm:pt modelId="{DFA5753D-0D73-427E-9200-6656E02BBD6D}" type="sibTrans" cxnId="{47310A7F-4F40-4320-B6F8-793ADF20E77E}">
      <dgm:prSet/>
      <dgm:spPr/>
      <dgm:t>
        <a:bodyPr/>
        <a:lstStyle/>
        <a:p>
          <a:endParaRPr lang="en-US"/>
        </a:p>
      </dgm:t>
    </dgm:pt>
    <dgm:pt modelId="{C8713E4F-9CBE-4A4A-BAC9-C8563AD62EE9}">
      <dgm:prSet custT="1"/>
      <dgm:spPr/>
      <dgm:t>
        <a:bodyPr/>
        <a:lstStyle/>
        <a:p>
          <a:r>
            <a:rPr lang="en-US" sz="1600" b="1" baseline="0" dirty="0"/>
            <a:t>8. </a:t>
          </a:r>
          <a:r>
            <a:rPr lang="ro-RO" sz="1600" b="1" baseline="0" dirty="0"/>
            <a:t>T</a:t>
          </a:r>
          <a:r>
            <a:rPr lang="en-US" sz="1600" b="1" baseline="0" dirty="0" err="1"/>
            <a:t>raume</a:t>
          </a:r>
          <a:r>
            <a:rPr lang="en-US" sz="1600" b="1" baseline="0" dirty="0"/>
            <a:t>, </a:t>
          </a:r>
          <a:r>
            <a:rPr lang="en-US" sz="1600" b="1" baseline="0" dirty="0" err="1"/>
            <a:t>stres</a:t>
          </a:r>
          <a:r>
            <a:rPr lang="en-US" sz="1600" baseline="0" dirty="0"/>
            <a:t>; </a:t>
          </a:r>
          <a:endParaRPr lang="ro-RO" sz="1600" baseline="0" dirty="0"/>
        </a:p>
      </dgm:t>
    </dgm:pt>
    <dgm:pt modelId="{84020040-BB4C-4508-8267-413D639B55CE}" type="parTrans" cxnId="{245A245A-7ACC-4094-B532-9F35D633C068}">
      <dgm:prSet/>
      <dgm:spPr/>
      <dgm:t>
        <a:bodyPr/>
        <a:lstStyle/>
        <a:p>
          <a:endParaRPr lang="en-US"/>
        </a:p>
      </dgm:t>
    </dgm:pt>
    <dgm:pt modelId="{9442004A-DCBF-4314-B416-5EEA41824B4D}" type="sibTrans" cxnId="{245A245A-7ACC-4094-B532-9F35D633C068}">
      <dgm:prSet/>
      <dgm:spPr/>
      <dgm:t>
        <a:bodyPr/>
        <a:lstStyle/>
        <a:p>
          <a:endParaRPr lang="en-US"/>
        </a:p>
      </dgm:t>
    </dgm:pt>
    <dgm:pt modelId="{479E072E-E0F5-48F7-BAB6-7A148FF90750}">
      <dgm:prSet custT="1"/>
      <dgm:spPr/>
      <dgm:t>
        <a:bodyPr/>
        <a:lstStyle/>
        <a:p>
          <a:r>
            <a:rPr lang="en-US" sz="1600" b="1" baseline="0" dirty="0"/>
            <a:t>9. </a:t>
          </a:r>
          <a:r>
            <a:rPr lang="ro-RO" sz="1600" b="1" baseline="0" dirty="0"/>
            <a:t>P</a:t>
          </a:r>
          <a:r>
            <a:rPr lang="en-US" sz="1600" b="1" baseline="0" dirty="0" err="1"/>
            <a:t>ierdere</a:t>
          </a:r>
          <a:r>
            <a:rPr lang="en-US" sz="1600" b="1" baseline="0" dirty="0"/>
            <a:t> </a:t>
          </a:r>
          <a:r>
            <a:rPr lang="en-US" sz="1600" b="1" baseline="0" dirty="0" err="1"/>
            <a:t>ponderală</a:t>
          </a:r>
          <a:r>
            <a:rPr lang="en-US" sz="1600" b="1" baseline="0" dirty="0"/>
            <a:t> </a:t>
          </a:r>
          <a:r>
            <a:rPr lang="en-US" sz="1600" b="1" baseline="0" dirty="0" err="1"/>
            <a:t>rapidă</a:t>
          </a:r>
          <a:r>
            <a:rPr lang="en-US" sz="1600" b="1" baseline="0" dirty="0"/>
            <a:t> </a:t>
          </a:r>
          <a:r>
            <a:rPr lang="en-US" sz="1600" baseline="0" dirty="0"/>
            <a:t>→ la </a:t>
          </a:r>
          <a:r>
            <a:rPr lang="en-US" sz="1600" baseline="0" dirty="0" err="1"/>
            <a:t>hipoalbuminemie</a:t>
          </a:r>
          <a:r>
            <a:rPr lang="en-US" sz="1600" baseline="0" dirty="0"/>
            <a:t>; </a:t>
          </a:r>
          <a:endParaRPr lang="ro-RO" sz="1600" baseline="0" dirty="0"/>
        </a:p>
      </dgm:t>
    </dgm:pt>
    <dgm:pt modelId="{931CA4EC-6291-4CBA-BBCF-DD8AA798F86F}" type="parTrans" cxnId="{E85CC61C-2382-42E0-ADC6-1A6632A5BFCA}">
      <dgm:prSet/>
      <dgm:spPr/>
      <dgm:t>
        <a:bodyPr/>
        <a:lstStyle/>
        <a:p>
          <a:endParaRPr lang="en-US"/>
        </a:p>
      </dgm:t>
    </dgm:pt>
    <dgm:pt modelId="{36761F77-242D-49F7-A027-D80E181EE077}" type="sibTrans" cxnId="{E85CC61C-2382-42E0-ADC6-1A6632A5BFCA}">
      <dgm:prSet/>
      <dgm:spPr/>
      <dgm:t>
        <a:bodyPr/>
        <a:lstStyle/>
        <a:p>
          <a:endParaRPr lang="en-US"/>
        </a:p>
      </dgm:t>
    </dgm:pt>
    <dgm:pt modelId="{28383907-E280-4919-ACD4-33CE2283DDC5}">
      <dgm:prSet custT="1"/>
      <dgm:spPr/>
      <dgm:t>
        <a:bodyPr/>
        <a:lstStyle/>
        <a:p>
          <a:r>
            <a:rPr lang="en-US" sz="1600" b="1" baseline="0" dirty="0"/>
            <a:t>10. </a:t>
          </a:r>
          <a:r>
            <a:rPr lang="ro-RO" sz="1600" b="1" baseline="0" dirty="0"/>
            <a:t>D</a:t>
          </a:r>
          <a:r>
            <a:rPr lang="en-US" sz="1600" b="1" baseline="0" dirty="0" err="1"/>
            <a:t>eshidratare</a:t>
          </a:r>
          <a:r>
            <a:rPr lang="en-US" sz="1600" b="1" baseline="0" dirty="0"/>
            <a:t> </a:t>
          </a:r>
          <a:r>
            <a:rPr lang="en-US" sz="1600" baseline="0" dirty="0"/>
            <a:t>la </a:t>
          </a:r>
          <a:r>
            <a:rPr lang="en-US" sz="1600" baseline="0" dirty="0" err="1"/>
            <a:t>expunerea</a:t>
          </a:r>
          <a:r>
            <a:rPr lang="en-US" sz="1600" baseline="0" dirty="0"/>
            <a:t> la t</a:t>
          </a:r>
          <a:r>
            <a:rPr lang="en-US" sz="16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°</a:t>
          </a:r>
          <a:r>
            <a:rPr lang="en-US" sz="1600" baseline="0" dirty="0"/>
            <a:t> </a:t>
          </a:r>
          <a:r>
            <a:rPr lang="en-US" sz="1600" baseline="0" dirty="0" err="1"/>
            <a:t>înalte</a:t>
          </a:r>
          <a:endParaRPr lang="ru-RU" sz="1600" baseline="0" dirty="0"/>
        </a:p>
      </dgm:t>
    </dgm:pt>
    <dgm:pt modelId="{6533C529-8A0E-458B-80A5-A3744C8D90DB}" type="parTrans" cxnId="{DF366CF9-3969-43E4-A58C-7F22EF587557}">
      <dgm:prSet/>
      <dgm:spPr/>
      <dgm:t>
        <a:bodyPr/>
        <a:lstStyle/>
        <a:p>
          <a:endParaRPr lang="en-US"/>
        </a:p>
      </dgm:t>
    </dgm:pt>
    <dgm:pt modelId="{DC316779-49FC-439E-9B24-21D2FB677824}" type="sibTrans" cxnId="{DF366CF9-3969-43E4-A58C-7F22EF587557}">
      <dgm:prSet/>
      <dgm:spPr/>
      <dgm:t>
        <a:bodyPr/>
        <a:lstStyle/>
        <a:p>
          <a:endParaRPr lang="en-US"/>
        </a:p>
      </dgm:t>
    </dgm:pt>
    <dgm:pt modelId="{8AF30B2D-6DF9-47DB-B808-280D1B1F9CFA}" type="pres">
      <dgm:prSet presAssocID="{6770C9E1-16A7-4768-9C30-67130458787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59D287-0AE9-4297-BD42-0C5D4918489A}" type="pres">
      <dgm:prSet presAssocID="{2105B594-6571-43C0-9738-6E53ABB5625E}" presName="composite" presStyleCnt="0"/>
      <dgm:spPr/>
    </dgm:pt>
    <dgm:pt modelId="{04BA9855-B731-4789-9B16-A14EEDB79511}" type="pres">
      <dgm:prSet presAssocID="{2105B594-6571-43C0-9738-6E53ABB5625E}" presName="rect1" presStyleLbl="trAlignAcc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F3231-44DA-4D2E-BF51-0B3648CADBA9}" type="pres">
      <dgm:prSet presAssocID="{2105B594-6571-43C0-9738-6E53ABB5625E}" presName="rect2" presStyleLbl="fgImgPlace1" presStyleIdx="0" presStyleCnt="10" custScaleX="34940" custScaleY="4748" custLinFactNeighborX="-1481" custLinFactNeighborY="1242"/>
      <dgm:spPr/>
    </dgm:pt>
    <dgm:pt modelId="{8FDE3471-30A5-467A-BE9F-C7805CCADD68}" type="pres">
      <dgm:prSet presAssocID="{51DB210E-4071-4D87-9766-5610E7121DF9}" presName="sibTrans" presStyleCnt="0"/>
      <dgm:spPr/>
    </dgm:pt>
    <dgm:pt modelId="{3BEB3AC3-02DF-4F7A-A1D5-2904D06A18E0}" type="pres">
      <dgm:prSet presAssocID="{55D2DB63-62BB-41E5-AB62-47D52FE3A3E9}" presName="composite" presStyleCnt="0"/>
      <dgm:spPr/>
    </dgm:pt>
    <dgm:pt modelId="{DE3B14C5-77E3-4CBC-9706-D62C9ADDC297}" type="pres">
      <dgm:prSet presAssocID="{55D2DB63-62BB-41E5-AB62-47D52FE3A3E9}" presName="rect1" presStyleLbl="trAlignAcc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3E293D-187E-4AD9-934D-6F09254B4CCE}" type="pres">
      <dgm:prSet presAssocID="{55D2DB63-62BB-41E5-AB62-47D52FE3A3E9}" presName="rect2" presStyleLbl="fgImgPlace1" presStyleIdx="1" presStyleCnt="10" custFlipVert="1" custFlipHor="1" custScaleX="8316" custScaleY="8479"/>
      <dgm:spPr/>
    </dgm:pt>
    <dgm:pt modelId="{4A6F17E7-BE9E-4DC2-A290-1688E48B0972}" type="pres">
      <dgm:prSet presAssocID="{6BACF13C-1CF0-49E7-8624-998A4C78558C}" presName="sibTrans" presStyleCnt="0"/>
      <dgm:spPr/>
    </dgm:pt>
    <dgm:pt modelId="{580CFC5A-DB9E-44F7-A9CB-7011B98F8434}" type="pres">
      <dgm:prSet presAssocID="{52B98060-27DA-4B8A-B602-3CD6C52B72D4}" presName="composite" presStyleCnt="0"/>
      <dgm:spPr/>
    </dgm:pt>
    <dgm:pt modelId="{7CD57F40-F895-493E-B907-BD899036D3CF}" type="pres">
      <dgm:prSet presAssocID="{52B98060-27DA-4B8A-B602-3CD6C52B72D4}" presName="rect1" presStyleLbl="trAlignAcc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F15C61-F6F0-4D88-8ECF-5C2829BCA0CF}" type="pres">
      <dgm:prSet presAssocID="{52B98060-27DA-4B8A-B602-3CD6C52B72D4}" presName="rect2" presStyleLbl="fgImgPlace1" presStyleIdx="2" presStyleCnt="10" custFlipHor="1" custScaleX="6719" custScaleY="6561"/>
      <dgm:spPr/>
    </dgm:pt>
    <dgm:pt modelId="{4CE9FA81-F373-4A41-9FC1-C0B00D190DF6}" type="pres">
      <dgm:prSet presAssocID="{74B300D6-6EBE-49D5-89E5-27628C0AA2F0}" presName="sibTrans" presStyleCnt="0"/>
      <dgm:spPr/>
    </dgm:pt>
    <dgm:pt modelId="{ABACF818-9F2A-40AE-83C8-63257AFED1F4}" type="pres">
      <dgm:prSet presAssocID="{17A04E41-0031-468D-9872-AE8659661DDC}" presName="composite" presStyleCnt="0"/>
      <dgm:spPr/>
    </dgm:pt>
    <dgm:pt modelId="{94BEF833-70DE-44AD-96C0-9D866BA2E8BA}" type="pres">
      <dgm:prSet presAssocID="{17A04E41-0031-468D-9872-AE8659661DDC}" presName="rect1" presStyleLbl="trAlignAcc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B1F722-99ED-4A5D-B544-5976AAA1408F}" type="pres">
      <dgm:prSet presAssocID="{17A04E41-0031-468D-9872-AE8659661DDC}" presName="rect2" presStyleLbl="fgImgPlace1" presStyleIdx="3" presStyleCnt="10" custScaleX="7122" custScaleY="14059"/>
      <dgm:spPr/>
    </dgm:pt>
    <dgm:pt modelId="{A10E9E07-F785-48C6-8C0F-BBA747EB6555}" type="pres">
      <dgm:prSet presAssocID="{AFF8A780-E643-4B65-B2F1-542508A1A8F6}" presName="sibTrans" presStyleCnt="0"/>
      <dgm:spPr/>
    </dgm:pt>
    <dgm:pt modelId="{506B6308-EC56-468E-BFE2-E63CE2629364}" type="pres">
      <dgm:prSet presAssocID="{874674EA-A410-42D0-BF90-D3B1482E834D}" presName="composite" presStyleCnt="0"/>
      <dgm:spPr/>
    </dgm:pt>
    <dgm:pt modelId="{B58D6499-E0A7-4C0B-849F-1D179DD5FF5D}" type="pres">
      <dgm:prSet presAssocID="{874674EA-A410-42D0-BF90-D3B1482E834D}" presName="rect1" presStyleLbl="trAlignAcc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4A9B20-8A9C-4A9D-9F9D-771DF09C9375}" type="pres">
      <dgm:prSet presAssocID="{874674EA-A410-42D0-BF90-D3B1482E834D}" presName="rect2" presStyleLbl="fgImgPlace1" presStyleIdx="4" presStyleCnt="10" custScaleX="32094" custScaleY="14059"/>
      <dgm:spPr/>
    </dgm:pt>
    <dgm:pt modelId="{04AAAC56-B2A1-4799-8021-BC2750B6D325}" type="pres">
      <dgm:prSet presAssocID="{9ECAB904-3DB5-4C29-A41C-4E0EDCDC8F9F}" presName="sibTrans" presStyleCnt="0"/>
      <dgm:spPr/>
    </dgm:pt>
    <dgm:pt modelId="{EC7AE3C5-7FE3-4AA1-B696-9949FAD1B690}" type="pres">
      <dgm:prSet presAssocID="{FC7A6207-C484-4086-BB01-33EC6A5220BE}" presName="composite" presStyleCnt="0"/>
      <dgm:spPr/>
    </dgm:pt>
    <dgm:pt modelId="{27E1F3D9-D9F6-42A1-A0F6-0498C008C357}" type="pres">
      <dgm:prSet presAssocID="{FC7A6207-C484-4086-BB01-33EC6A5220BE}" presName="rect1" presStyleLbl="trAlignAcc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2A8F50-47ED-4367-B532-7F46E33D6D78}" type="pres">
      <dgm:prSet presAssocID="{FC7A6207-C484-4086-BB01-33EC6A5220BE}" presName="rect2" presStyleLbl="fgImgPlace1" presStyleIdx="5" presStyleCnt="10" custScaleX="24338" custScaleY="4339"/>
      <dgm:spPr/>
    </dgm:pt>
    <dgm:pt modelId="{4D768C7B-C739-40C4-A1CD-BFCBB2DD16EB}" type="pres">
      <dgm:prSet presAssocID="{86D075C9-668B-4FF4-A044-93269EE089BE}" presName="sibTrans" presStyleCnt="0"/>
      <dgm:spPr/>
    </dgm:pt>
    <dgm:pt modelId="{5A079CC0-5FC1-4EA7-A894-DB495E94DE91}" type="pres">
      <dgm:prSet presAssocID="{1A66F59B-BD07-4567-94CB-2FEB12E7C538}" presName="composite" presStyleCnt="0"/>
      <dgm:spPr/>
    </dgm:pt>
    <dgm:pt modelId="{8B8CD653-3580-473D-A7D4-9C51B3723880}" type="pres">
      <dgm:prSet presAssocID="{1A66F59B-BD07-4567-94CB-2FEB12E7C538}" presName="rect1" presStyleLbl="trAlignAcc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53B1A3-16CA-4BB7-864D-B6ED40AAB49B}" type="pres">
      <dgm:prSet presAssocID="{1A66F59B-BD07-4567-94CB-2FEB12E7C538}" presName="rect2" presStyleLbl="fgImgPlace1" presStyleIdx="6" presStyleCnt="10" custFlipHor="1" custScaleX="7122" custScaleY="4748"/>
      <dgm:spPr/>
    </dgm:pt>
    <dgm:pt modelId="{FF61D65C-DE06-4620-A98E-084DBA1A330C}" type="pres">
      <dgm:prSet presAssocID="{DFA5753D-0D73-427E-9200-6656E02BBD6D}" presName="sibTrans" presStyleCnt="0"/>
      <dgm:spPr/>
    </dgm:pt>
    <dgm:pt modelId="{E9B313DC-1CD7-4AB6-A741-AD9CBD2AAFFE}" type="pres">
      <dgm:prSet presAssocID="{C8713E4F-9CBE-4A4A-BAC9-C8563AD62EE9}" presName="composite" presStyleCnt="0"/>
      <dgm:spPr/>
    </dgm:pt>
    <dgm:pt modelId="{E7BF6C1A-E287-4F0C-A9F3-E9A2E62F5FA1}" type="pres">
      <dgm:prSet presAssocID="{C8713E4F-9CBE-4A4A-BAC9-C8563AD62EE9}" presName="rect1" presStyleLbl="trAlignAcc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308B32-E055-4EFB-9AB2-71929AD96514}" type="pres">
      <dgm:prSet presAssocID="{C8713E4F-9CBE-4A4A-BAC9-C8563AD62EE9}" presName="rect2" presStyleLbl="fgImgPlace1" presStyleIdx="7" presStyleCnt="10" custScaleX="7122" custScaleY="11677"/>
      <dgm:spPr/>
    </dgm:pt>
    <dgm:pt modelId="{73CB9243-05EB-4E35-9092-6C6BDA7956AC}" type="pres">
      <dgm:prSet presAssocID="{9442004A-DCBF-4314-B416-5EEA41824B4D}" presName="sibTrans" presStyleCnt="0"/>
      <dgm:spPr/>
    </dgm:pt>
    <dgm:pt modelId="{FE627113-846A-4A4E-972A-94BAA21A2507}" type="pres">
      <dgm:prSet presAssocID="{479E072E-E0F5-48F7-BAB6-7A148FF90750}" presName="composite" presStyleCnt="0"/>
      <dgm:spPr/>
    </dgm:pt>
    <dgm:pt modelId="{4C1C75CD-77D5-4FE5-B03A-6F2BA719D75F}" type="pres">
      <dgm:prSet presAssocID="{479E072E-E0F5-48F7-BAB6-7A148FF90750}" presName="rect1" presStyleLbl="trAlignAcc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2E0E64-11B2-4E5E-8DAA-AB60981AD4D2}" type="pres">
      <dgm:prSet presAssocID="{479E072E-E0F5-48F7-BAB6-7A148FF90750}" presName="rect2" presStyleLbl="fgImgPlace1" presStyleIdx="8" presStyleCnt="10" custScaleX="6302" custScaleY="13218"/>
      <dgm:spPr/>
    </dgm:pt>
    <dgm:pt modelId="{F5CE3B0A-DA30-4F37-B5C3-A06086A2446A}" type="pres">
      <dgm:prSet presAssocID="{36761F77-242D-49F7-A027-D80E181EE077}" presName="sibTrans" presStyleCnt="0"/>
      <dgm:spPr/>
    </dgm:pt>
    <dgm:pt modelId="{92E29E77-6EA8-4223-BE88-FD5896F7D646}" type="pres">
      <dgm:prSet presAssocID="{28383907-E280-4919-ACD4-33CE2283DDC5}" presName="composite" presStyleCnt="0"/>
      <dgm:spPr/>
    </dgm:pt>
    <dgm:pt modelId="{00A77227-42D2-4CD9-B24E-0B9B1C0D14FC}" type="pres">
      <dgm:prSet presAssocID="{28383907-E280-4919-ACD4-33CE2283DDC5}" presName="rect1" presStyleLbl="trAlignAcc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7B5955-C9E3-4855-9A46-8792B63B80B0}" type="pres">
      <dgm:prSet presAssocID="{28383907-E280-4919-ACD4-33CE2283DDC5}" presName="rect2" presStyleLbl="fgImgPlace1" presStyleIdx="9" presStyleCnt="10" custScaleX="6921" custScaleY="11323"/>
      <dgm:spPr/>
    </dgm:pt>
  </dgm:ptLst>
  <dgm:cxnLst>
    <dgm:cxn modelId="{3FFE2306-EC7A-4B60-9C53-87437510B3E5}" srcId="{6770C9E1-16A7-4768-9C30-67130458787B}" destId="{52B98060-27DA-4B8A-B602-3CD6C52B72D4}" srcOrd="2" destOrd="0" parTransId="{27EC0A98-A1D9-439A-9F5F-B3E569F333D9}" sibTransId="{74B300D6-6EBE-49D5-89E5-27628C0AA2F0}"/>
    <dgm:cxn modelId="{09551F8F-9E11-4726-AD32-C4554E3F7DC3}" type="presOf" srcId="{6770C9E1-16A7-4768-9C30-67130458787B}" destId="{8AF30B2D-6DF9-47DB-B808-280D1B1F9CFA}" srcOrd="0" destOrd="0" presId="urn:microsoft.com/office/officeart/2008/layout/PictureStrips"/>
    <dgm:cxn modelId="{80CC7573-5E07-4D7D-ADFB-8EE16B2FEAC5}" srcId="{6770C9E1-16A7-4768-9C30-67130458787B}" destId="{2105B594-6571-43C0-9738-6E53ABB5625E}" srcOrd="0" destOrd="0" parTransId="{FBEA9069-FED2-4C69-85A6-6AA77CB8C1C0}" sibTransId="{51DB210E-4071-4D87-9766-5610E7121DF9}"/>
    <dgm:cxn modelId="{996514E9-CC9C-4F1F-AA8F-23643704D07E}" srcId="{6770C9E1-16A7-4768-9C30-67130458787B}" destId="{874674EA-A410-42D0-BF90-D3B1482E834D}" srcOrd="4" destOrd="0" parTransId="{7885D79F-E787-4F4E-9AE5-FF7EF37E74B4}" sibTransId="{9ECAB904-3DB5-4C29-A41C-4E0EDCDC8F9F}"/>
    <dgm:cxn modelId="{6173B118-5BE0-4D11-B9E4-127B82452C10}" type="presOf" srcId="{2105B594-6571-43C0-9738-6E53ABB5625E}" destId="{04BA9855-B731-4789-9B16-A14EEDB79511}" srcOrd="0" destOrd="0" presId="urn:microsoft.com/office/officeart/2008/layout/PictureStrips"/>
    <dgm:cxn modelId="{E85CC61C-2382-42E0-ADC6-1A6632A5BFCA}" srcId="{6770C9E1-16A7-4768-9C30-67130458787B}" destId="{479E072E-E0F5-48F7-BAB6-7A148FF90750}" srcOrd="8" destOrd="0" parTransId="{931CA4EC-6291-4CBA-BBCF-DD8AA798F86F}" sibTransId="{36761F77-242D-49F7-A027-D80E181EE077}"/>
    <dgm:cxn modelId="{47310A7F-4F40-4320-B6F8-793ADF20E77E}" srcId="{6770C9E1-16A7-4768-9C30-67130458787B}" destId="{1A66F59B-BD07-4567-94CB-2FEB12E7C538}" srcOrd="6" destOrd="0" parTransId="{5145287E-29FC-41C7-ABBF-39439724CDF6}" sibTransId="{DFA5753D-0D73-427E-9200-6656E02BBD6D}"/>
    <dgm:cxn modelId="{DF366CF9-3969-43E4-A58C-7F22EF587557}" srcId="{6770C9E1-16A7-4768-9C30-67130458787B}" destId="{28383907-E280-4919-ACD4-33CE2283DDC5}" srcOrd="9" destOrd="0" parTransId="{6533C529-8A0E-458B-80A5-A3744C8D90DB}" sibTransId="{DC316779-49FC-439E-9B24-21D2FB677824}"/>
    <dgm:cxn modelId="{C762B790-EB47-4D84-9A55-9E211144D25B}" type="presOf" srcId="{17A04E41-0031-468D-9872-AE8659661DDC}" destId="{94BEF833-70DE-44AD-96C0-9D866BA2E8BA}" srcOrd="0" destOrd="0" presId="urn:microsoft.com/office/officeart/2008/layout/PictureStrips"/>
    <dgm:cxn modelId="{C1E0EDED-222D-4A7A-91DA-2D6F586678A5}" type="presOf" srcId="{FC7A6207-C484-4086-BB01-33EC6A5220BE}" destId="{27E1F3D9-D9F6-42A1-A0F6-0498C008C357}" srcOrd="0" destOrd="0" presId="urn:microsoft.com/office/officeart/2008/layout/PictureStrips"/>
    <dgm:cxn modelId="{D1C7ABA2-0397-411F-9692-1907CDCCA8E6}" srcId="{6770C9E1-16A7-4768-9C30-67130458787B}" destId="{17A04E41-0031-468D-9872-AE8659661DDC}" srcOrd="3" destOrd="0" parTransId="{E1529111-1036-40D3-9F38-DCBDF774A1FC}" sibTransId="{AFF8A780-E643-4B65-B2F1-542508A1A8F6}"/>
    <dgm:cxn modelId="{00FDED1E-FA23-4A3D-A7B3-F983ACA6D716}" type="presOf" srcId="{1A66F59B-BD07-4567-94CB-2FEB12E7C538}" destId="{8B8CD653-3580-473D-A7D4-9C51B3723880}" srcOrd="0" destOrd="0" presId="urn:microsoft.com/office/officeart/2008/layout/PictureStrips"/>
    <dgm:cxn modelId="{FA0C3EF3-BD46-45B1-AE58-92D5C83CE83F}" srcId="{6770C9E1-16A7-4768-9C30-67130458787B}" destId="{FC7A6207-C484-4086-BB01-33EC6A5220BE}" srcOrd="5" destOrd="0" parTransId="{1DCA56FA-9D7F-4118-8111-1BFFCD3B8DE0}" sibTransId="{86D075C9-668B-4FF4-A044-93269EE089BE}"/>
    <dgm:cxn modelId="{AAA34F90-F276-4ED8-96BA-4297FE988075}" type="presOf" srcId="{C8713E4F-9CBE-4A4A-BAC9-C8563AD62EE9}" destId="{E7BF6C1A-E287-4F0C-A9F3-E9A2E62F5FA1}" srcOrd="0" destOrd="0" presId="urn:microsoft.com/office/officeart/2008/layout/PictureStrips"/>
    <dgm:cxn modelId="{245A245A-7ACC-4094-B532-9F35D633C068}" srcId="{6770C9E1-16A7-4768-9C30-67130458787B}" destId="{C8713E4F-9CBE-4A4A-BAC9-C8563AD62EE9}" srcOrd="7" destOrd="0" parTransId="{84020040-BB4C-4508-8267-413D639B55CE}" sibTransId="{9442004A-DCBF-4314-B416-5EEA41824B4D}"/>
    <dgm:cxn modelId="{01CE8757-CFF0-4308-90B2-867E2FD3FF0B}" type="presOf" srcId="{874674EA-A410-42D0-BF90-D3B1482E834D}" destId="{B58D6499-E0A7-4C0B-849F-1D179DD5FF5D}" srcOrd="0" destOrd="0" presId="urn:microsoft.com/office/officeart/2008/layout/PictureStrips"/>
    <dgm:cxn modelId="{4C3C3AA5-A90B-425E-8B22-32EE26E3AEFC}" type="presOf" srcId="{52B98060-27DA-4B8A-B602-3CD6C52B72D4}" destId="{7CD57F40-F895-493E-B907-BD899036D3CF}" srcOrd="0" destOrd="0" presId="urn:microsoft.com/office/officeart/2008/layout/PictureStrips"/>
    <dgm:cxn modelId="{83A9495B-EDFA-4F16-A9B5-5CA0EF7EC00C}" type="presOf" srcId="{28383907-E280-4919-ACD4-33CE2283DDC5}" destId="{00A77227-42D2-4CD9-B24E-0B9B1C0D14FC}" srcOrd="0" destOrd="0" presId="urn:microsoft.com/office/officeart/2008/layout/PictureStrips"/>
    <dgm:cxn modelId="{714B4043-F74F-4FCF-9470-3CC54F213060}" type="presOf" srcId="{479E072E-E0F5-48F7-BAB6-7A148FF90750}" destId="{4C1C75CD-77D5-4FE5-B03A-6F2BA719D75F}" srcOrd="0" destOrd="0" presId="urn:microsoft.com/office/officeart/2008/layout/PictureStrips"/>
    <dgm:cxn modelId="{4E511708-8EA2-4FF8-B718-3D7A76E9E1C7}" srcId="{6770C9E1-16A7-4768-9C30-67130458787B}" destId="{55D2DB63-62BB-41E5-AB62-47D52FE3A3E9}" srcOrd="1" destOrd="0" parTransId="{D3D59045-CFDA-4126-AE4D-083F0DDE0D58}" sibTransId="{6BACF13C-1CF0-49E7-8624-998A4C78558C}"/>
    <dgm:cxn modelId="{890FABCB-772E-44ED-886D-AFF65B174E30}" type="presOf" srcId="{55D2DB63-62BB-41E5-AB62-47D52FE3A3E9}" destId="{DE3B14C5-77E3-4CBC-9706-D62C9ADDC297}" srcOrd="0" destOrd="0" presId="urn:microsoft.com/office/officeart/2008/layout/PictureStrips"/>
    <dgm:cxn modelId="{0A530BBA-E534-4411-86E1-3DB2895332C9}" type="presParOf" srcId="{8AF30B2D-6DF9-47DB-B808-280D1B1F9CFA}" destId="{E059D287-0AE9-4297-BD42-0C5D4918489A}" srcOrd="0" destOrd="0" presId="urn:microsoft.com/office/officeart/2008/layout/PictureStrips"/>
    <dgm:cxn modelId="{604BE3D3-EA05-4C3B-85DD-6974575A3F38}" type="presParOf" srcId="{E059D287-0AE9-4297-BD42-0C5D4918489A}" destId="{04BA9855-B731-4789-9B16-A14EEDB79511}" srcOrd="0" destOrd="0" presId="urn:microsoft.com/office/officeart/2008/layout/PictureStrips"/>
    <dgm:cxn modelId="{6F5D79B9-9A3F-4AEE-9EBE-2A0AC35B8E11}" type="presParOf" srcId="{E059D287-0AE9-4297-BD42-0C5D4918489A}" destId="{189F3231-44DA-4D2E-BF51-0B3648CADBA9}" srcOrd="1" destOrd="0" presId="urn:microsoft.com/office/officeart/2008/layout/PictureStrips"/>
    <dgm:cxn modelId="{AF82AD37-9170-47B0-A4F2-A77FB1A73222}" type="presParOf" srcId="{8AF30B2D-6DF9-47DB-B808-280D1B1F9CFA}" destId="{8FDE3471-30A5-467A-BE9F-C7805CCADD68}" srcOrd="1" destOrd="0" presId="urn:microsoft.com/office/officeart/2008/layout/PictureStrips"/>
    <dgm:cxn modelId="{DDAB8FCC-CD96-4A86-AFB8-2CD4BD2B3111}" type="presParOf" srcId="{8AF30B2D-6DF9-47DB-B808-280D1B1F9CFA}" destId="{3BEB3AC3-02DF-4F7A-A1D5-2904D06A18E0}" srcOrd="2" destOrd="0" presId="urn:microsoft.com/office/officeart/2008/layout/PictureStrips"/>
    <dgm:cxn modelId="{C37179CC-B6E3-4FB7-9560-51836C6B7600}" type="presParOf" srcId="{3BEB3AC3-02DF-4F7A-A1D5-2904D06A18E0}" destId="{DE3B14C5-77E3-4CBC-9706-D62C9ADDC297}" srcOrd="0" destOrd="0" presId="urn:microsoft.com/office/officeart/2008/layout/PictureStrips"/>
    <dgm:cxn modelId="{6777A85C-CCA6-4655-A42F-57E4BFF58688}" type="presParOf" srcId="{3BEB3AC3-02DF-4F7A-A1D5-2904D06A18E0}" destId="{163E293D-187E-4AD9-934D-6F09254B4CCE}" srcOrd="1" destOrd="0" presId="urn:microsoft.com/office/officeart/2008/layout/PictureStrips"/>
    <dgm:cxn modelId="{07ECCE68-B729-42CE-8F98-CCD38D7B9068}" type="presParOf" srcId="{8AF30B2D-6DF9-47DB-B808-280D1B1F9CFA}" destId="{4A6F17E7-BE9E-4DC2-A290-1688E48B0972}" srcOrd="3" destOrd="0" presId="urn:microsoft.com/office/officeart/2008/layout/PictureStrips"/>
    <dgm:cxn modelId="{1FD2D212-4846-428C-975F-90680E13BAC4}" type="presParOf" srcId="{8AF30B2D-6DF9-47DB-B808-280D1B1F9CFA}" destId="{580CFC5A-DB9E-44F7-A9CB-7011B98F8434}" srcOrd="4" destOrd="0" presId="urn:microsoft.com/office/officeart/2008/layout/PictureStrips"/>
    <dgm:cxn modelId="{5763D81B-5D40-461E-907B-2ACC3F04CF9B}" type="presParOf" srcId="{580CFC5A-DB9E-44F7-A9CB-7011B98F8434}" destId="{7CD57F40-F895-493E-B907-BD899036D3CF}" srcOrd="0" destOrd="0" presId="urn:microsoft.com/office/officeart/2008/layout/PictureStrips"/>
    <dgm:cxn modelId="{99546645-35C0-43FB-8723-B13824DC7D2A}" type="presParOf" srcId="{580CFC5A-DB9E-44F7-A9CB-7011B98F8434}" destId="{1EF15C61-F6F0-4D88-8ECF-5C2829BCA0CF}" srcOrd="1" destOrd="0" presId="urn:microsoft.com/office/officeart/2008/layout/PictureStrips"/>
    <dgm:cxn modelId="{74171506-9E8B-43B7-A7A0-66FC32C80034}" type="presParOf" srcId="{8AF30B2D-6DF9-47DB-B808-280D1B1F9CFA}" destId="{4CE9FA81-F373-4A41-9FC1-C0B00D190DF6}" srcOrd="5" destOrd="0" presId="urn:microsoft.com/office/officeart/2008/layout/PictureStrips"/>
    <dgm:cxn modelId="{785185FC-6FB3-457D-AA3E-4E33E2AC0AEB}" type="presParOf" srcId="{8AF30B2D-6DF9-47DB-B808-280D1B1F9CFA}" destId="{ABACF818-9F2A-40AE-83C8-63257AFED1F4}" srcOrd="6" destOrd="0" presId="urn:microsoft.com/office/officeart/2008/layout/PictureStrips"/>
    <dgm:cxn modelId="{121F9101-5844-4853-8B62-5CA10D3BCE66}" type="presParOf" srcId="{ABACF818-9F2A-40AE-83C8-63257AFED1F4}" destId="{94BEF833-70DE-44AD-96C0-9D866BA2E8BA}" srcOrd="0" destOrd="0" presId="urn:microsoft.com/office/officeart/2008/layout/PictureStrips"/>
    <dgm:cxn modelId="{CBF1647B-A6D6-45FF-AE20-D35110B1E0DE}" type="presParOf" srcId="{ABACF818-9F2A-40AE-83C8-63257AFED1F4}" destId="{53B1F722-99ED-4A5D-B544-5976AAA1408F}" srcOrd="1" destOrd="0" presId="urn:microsoft.com/office/officeart/2008/layout/PictureStrips"/>
    <dgm:cxn modelId="{EF3780EC-C50E-4E92-8E4D-27DB89846AB3}" type="presParOf" srcId="{8AF30B2D-6DF9-47DB-B808-280D1B1F9CFA}" destId="{A10E9E07-F785-48C6-8C0F-BBA747EB6555}" srcOrd="7" destOrd="0" presId="urn:microsoft.com/office/officeart/2008/layout/PictureStrips"/>
    <dgm:cxn modelId="{D19095A3-E337-498E-87A2-CF3962A5543F}" type="presParOf" srcId="{8AF30B2D-6DF9-47DB-B808-280D1B1F9CFA}" destId="{506B6308-EC56-468E-BFE2-E63CE2629364}" srcOrd="8" destOrd="0" presId="urn:microsoft.com/office/officeart/2008/layout/PictureStrips"/>
    <dgm:cxn modelId="{92BF64C0-B017-42EC-9A7D-848A4DD3E76F}" type="presParOf" srcId="{506B6308-EC56-468E-BFE2-E63CE2629364}" destId="{B58D6499-E0A7-4C0B-849F-1D179DD5FF5D}" srcOrd="0" destOrd="0" presId="urn:microsoft.com/office/officeart/2008/layout/PictureStrips"/>
    <dgm:cxn modelId="{674900CA-199D-4A86-B5B9-CEEBD21BF21A}" type="presParOf" srcId="{506B6308-EC56-468E-BFE2-E63CE2629364}" destId="{DC4A9B20-8A9C-4A9D-9F9D-771DF09C9375}" srcOrd="1" destOrd="0" presId="urn:microsoft.com/office/officeart/2008/layout/PictureStrips"/>
    <dgm:cxn modelId="{32627770-924B-4C24-95B5-C985D648CE9C}" type="presParOf" srcId="{8AF30B2D-6DF9-47DB-B808-280D1B1F9CFA}" destId="{04AAAC56-B2A1-4799-8021-BC2750B6D325}" srcOrd="9" destOrd="0" presId="urn:microsoft.com/office/officeart/2008/layout/PictureStrips"/>
    <dgm:cxn modelId="{6201A0D1-0351-4588-BE45-B4E9FE53E276}" type="presParOf" srcId="{8AF30B2D-6DF9-47DB-B808-280D1B1F9CFA}" destId="{EC7AE3C5-7FE3-4AA1-B696-9949FAD1B690}" srcOrd="10" destOrd="0" presId="urn:microsoft.com/office/officeart/2008/layout/PictureStrips"/>
    <dgm:cxn modelId="{098EBDAD-29A6-4B13-8410-82363BB1DD1A}" type="presParOf" srcId="{EC7AE3C5-7FE3-4AA1-B696-9949FAD1B690}" destId="{27E1F3D9-D9F6-42A1-A0F6-0498C008C357}" srcOrd="0" destOrd="0" presId="urn:microsoft.com/office/officeart/2008/layout/PictureStrips"/>
    <dgm:cxn modelId="{2977FFCB-5D58-48A1-BE9D-8309F2A921E2}" type="presParOf" srcId="{EC7AE3C5-7FE3-4AA1-B696-9949FAD1B690}" destId="{C92A8F50-47ED-4367-B532-7F46E33D6D78}" srcOrd="1" destOrd="0" presId="urn:microsoft.com/office/officeart/2008/layout/PictureStrips"/>
    <dgm:cxn modelId="{04059905-589F-4681-BE12-BFB9903B144E}" type="presParOf" srcId="{8AF30B2D-6DF9-47DB-B808-280D1B1F9CFA}" destId="{4D768C7B-C739-40C4-A1CD-BFCBB2DD16EB}" srcOrd="11" destOrd="0" presId="urn:microsoft.com/office/officeart/2008/layout/PictureStrips"/>
    <dgm:cxn modelId="{5EBE0DB4-9C06-4AE8-B4EC-905C6737C835}" type="presParOf" srcId="{8AF30B2D-6DF9-47DB-B808-280D1B1F9CFA}" destId="{5A079CC0-5FC1-4EA7-A894-DB495E94DE91}" srcOrd="12" destOrd="0" presId="urn:microsoft.com/office/officeart/2008/layout/PictureStrips"/>
    <dgm:cxn modelId="{F88DC256-80B9-4F60-8B3F-5BE648E55A04}" type="presParOf" srcId="{5A079CC0-5FC1-4EA7-A894-DB495E94DE91}" destId="{8B8CD653-3580-473D-A7D4-9C51B3723880}" srcOrd="0" destOrd="0" presId="urn:microsoft.com/office/officeart/2008/layout/PictureStrips"/>
    <dgm:cxn modelId="{2882AB99-4C61-4561-89C7-E14534089858}" type="presParOf" srcId="{5A079CC0-5FC1-4EA7-A894-DB495E94DE91}" destId="{8D53B1A3-16CA-4BB7-864D-B6ED40AAB49B}" srcOrd="1" destOrd="0" presId="urn:microsoft.com/office/officeart/2008/layout/PictureStrips"/>
    <dgm:cxn modelId="{8B1CF377-1628-4908-8BE2-5F24886A7123}" type="presParOf" srcId="{8AF30B2D-6DF9-47DB-B808-280D1B1F9CFA}" destId="{FF61D65C-DE06-4620-A98E-084DBA1A330C}" srcOrd="13" destOrd="0" presId="urn:microsoft.com/office/officeart/2008/layout/PictureStrips"/>
    <dgm:cxn modelId="{AEF69F48-C9A4-4336-94DB-5F7EE877B10D}" type="presParOf" srcId="{8AF30B2D-6DF9-47DB-B808-280D1B1F9CFA}" destId="{E9B313DC-1CD7-4AB6-A741-AD9CBD2AAFFE}" srcOrd="14" destOrd="0" presId="urn:microsoft.com/office/officeart/2008/layout/PictureStrips"/>
    <dgm:cxn modelId="{67061CF0-EC6E-4A3F-AB2A-D5356C141D05}" type="presParOf" srcId="{E9B313DC-1CD7-4AB6-A741-AD9CBD2AAFFE}" destId="{E7BF6C1A-E287-4F0C-A9F3-E9A2E62F5FA1}" srcOrd="0" destOrd="0" presId="urn:microsoft.com/office/officeart/2008/layout/PictureStrips"/>
    <dgm:cxn modelId="{3B36ECD1-BD8D-4BE6-933E-34BDEF03922C}" type="presParOf" srcId="{E9B313DC-1CD7-4AB6-A741-AD9CBD2AAFFE}" destId="{C4308B32-E055-4EFB-9AB2-71929AD96514}" srcOrd="1" destOrd="0" presId="urn:microsoft.com/office/officeart/2008/layout/PictureStrips"/>
    <dgm:cxn modelId="{3E18E101-BB48-4278-9BEF-ED38FAE8CBFB}" type="presParOf" srcId="{8AF30B2D-6DF9-47DB-B808-280D1B1F9CFA}" destId="{73CB9243-05EB-4E35-9092-6C6BDA7956AC}" srcOrd="15" destOrd="0" presId="urn:microsoft.com/office/officeart/2008/layout/PictureStrips"/>
    <dgm:cxn modelId="{E6E84CCD-EC02-4446-82F1-C2821C81DE87}" type="presParOf" srcId="{8AF30B2D-6DF9-47DB-B808-280D1B1F9CFA}" destId="{FE627113-846A-4A4E-972A-94BAA21A2507}" srcOrd="16" destOrd="0" presId="urn:microsoft.com/office/officeart/2008/layout/PictureStrips"/>
    <dgm:cxn modelId="{66AB5436-D5CB-47DA-BC71-7AC8872C072C}" type="presParOf" srcId="{FE627113-846A-4A4E-972A-94BAA21A2507}" destId="{4C1C75CD-77D5-4FE5-B03A-6F2BA719D75F}" srcOrd="0" destOrd="0" presId="urn:microsoft.com/office/officeart/2008/layout/PictureStrips"/>
    <dgm:cxn modelId="{A7DC8288-168C-4187-8092-DABFB06DF884}" type="presParOf" srcId="{FE627113-846A-4A4E-972A-94BAA21A2507}" destId="{F52E0E64-11B2-4E5E-8DAA-AB60981AD4D2}" srcOrd="1" destOrd="0" presId="urn:microsoft.com/office/officeart/2008/layout/PictureStrips"/>
    <dgm:cxn modelId="{D34F8C5E-8FF7-4640-B8AC-8B710FA7A7E1}" type="presParOf" srcId="{8AF30B2D-6DF9-47DB-B808-280D1B1F9CFA}" destId="{F5CE3B0A-DA30-4F37-B5C3-A06086A2446A}" srcOrd="17" destOrd="0" presId="urn:microsoft.com/office/officeart/2008/layout/PictureStrips"/>
    <dgm:cxn modelId="{BBADD81C-4AC5-4EC0-8250-596754E5C13A}" type="presParOf" srcId="{8AF30B2D-6DF9-47DB-B808-280D1B1F9CFA}" destId="{92E29E77-6EA8-4223-BE88-FD5896F7D646}" srcOrd="18" destOrd="0" presId="urn:microsoft.com/office/officeart/2008/layout/PictureStrips"/>
    <dgm:cxn modelId="{98BF9D1D-57DE-4208-BC2D-837E6886186A}" type="presParOf" srcId="{92E29E77-6EA8-4223-BE88-FD5896F7D646}" destId="{00A77227-42D2-4CD9-B24E-0B9B1C0D14FC}" srcOrd="0" destOrd="0" presId="urn:microsoft.com/office/officeart/2008/layout/PictureStrips"/>
    <dgm:cxn modelId="{7C885A78-0E18-4CCE-8CDA-4C7B4C740074}" type="presParOf" srcId="{92E29E77-6EA8-4223-BE88-FD5896F7D646}" destId="{537B5955-C9E3-4855-9A46-8792B63B80B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CB7AD9-A48C-476B-BB26-A088203D8E8B}" type="doc">
      <dgm:prSet loTypeId="urn:microsoft.com/office/officeart/2005/8/layout/cycle4" loCatId="cycle" qsTypeId="urn:microsoft.com/office/officeart/2005/8/quickstyle/simple1" qsCatId="simple" csTypeId="urn:microsoft.com/office/officeart/2005/8/colors/colorful1" csCatId="colorful" phldr="1"/>
      <dgm:spPr/>
    </dgm:pt>
    <dgm:pt modelId="{C8188275-6A24-4EBC-BC1F-82D189A0A212}">
      <dgm:prSet phldrT="[Текст]" custT="1"/>
      <dgm:spPr/>
      <dgm:t>
        <a:bodyPr/>
        <a:lstStyle/>
        <a:p>
          <a:r>
            <a:rPr lang="ro-RO" sz="2000" b="1" dirty="0"/>
            <a:t>1. </a:t>
          </a:r>
          <a:r>
            <a:rPr lang="en-US" sz="2000" b="1" dirty="0" err="1"/>
            <a:t>Școlarizarea</a:t>
          </a:r>
          <a:r>
            <a:rPr lang="en-US" sz="2000" b="1" dirty="0"/>
            <a:t> </a:t>
          </a:r>
          <a:r>
            <a:rPr lang="en-US" sz="2000" b="1" dirty="0" err="1"/>
            <a:t>pacientului</a:t>
          </a:r>
          <a:endParaRPr lang="en-US" sz="2000" b="1" dirty="0"/>
        </a:p>
      </dgm:t>
    </dgm:pt>
    <dgm:pt modelId="{82FF0FE4-6B68-4259-80FF-BC55249E6598}" type="parTrans" cxnId="{AF233700-1ECF-4F18-9CA2-FAABCFD2EFE5}">
      <dgm:prSet/>
      <dgm:spPr/>
      <dgm:t>
        <a:bodyPr/>
        <a:lstStyle/>
        <a:p>
          <a:endParaRPr lang="en-US"/>
        </a:p>
      </dgm:t>
    </dgm:pt>
    <dgm:pt modelId="{A26F76D0-75C0-4897-83C8-4A901CD42492}" type="sibTrans" cxnId="{AF233700-1ECF-4F18-9CA2-FAABCFD2EFE5}">
      <dgm:prSet/>
      <dgm:spPr/>
      <dgm:t>
        <a:bodyPr/>
        <a:lstStyle/>
        <a:p>
          <a:endParaRPr lang="en-US"/>
        </a:p>
      </dgm:t>
    </dgm:pt>
    <dgm:pt modelId="{67C6A9D6-0816-4F1A-8C06-A5CB944E1FFE}">
      <dgm:prSet custT="1"/>
      <dgm:spPr/>
      <dgm:t>
        <a:bodyPr/>
        <a:lstStyle/>
        <a:p>
          <a:r>
            <a:rPr lang="ro-RO" sz="2000" b="1" dirty="0"/>
            <a:t>2. </a:t>
          </a:r>
          <a:r>
            <a:rPr lang="en-US" sz="2000" b="1" dirty="0" err="1"/>
            <a:t>Regim</a:t>
          </a:r>
          <a:r>
            <a:rPr lang="en-US" sz="2000" b="1" dirty="0"/>
            <a:t> </a:t>
          </a:r>
          <a:r>
            <a:rPr lang="en-US" sz="2000" b="1" dirty="0" err="1"/>
            <a:t>alimentar</a:t>
          </a:r>
          <a:r>
            <a:rPr lang="en-US" sz="2000" b="1" dirty="0"/>
            <a:t>-dietetic</a:t>
          </a:r>
        </a:p>
      </dgm:t>
    </dgm:pt>
    <dgm:pt modelId="{2FD2788D-C4EB-4D39-B317-874ED20E7D8D}" type="parTrans" cxnId="{F4A0320B-5691-44A2-BDA5-355151A043D5}">
      <dgm:prSet/>
      <dgm:spPr/>
      <dgm:t>
        <a:bodyPr/>
        <a:lstStyle/>
        <a:p>
          <a:endParaRPr lang="en-US"/>
        </a:p>
      </dgm:t>
    </dgm:pt>
    <dgm:pt modelId="{B5EECD33-5263-47A0-BC65-473BA0AAC283}" type="sibTrans" cxnId="{F4A0320B-5691-44A2-BDA5-355151A043D5}">
      <dgm:prSet/>
      <dgm:spPr/>
      <dgm:t>
        <a:bodyPr/>
        <a:lstStyle/>
        <a:p>
          <a:endParaRPr lang="en-US"/>
        </a:p>
      </dgm:t>
    </dgm:pt>
    <dgm:pt modelId="{A671595D-7621-4602-B727-8A09BC3A60EC}">
      <dgm:prSet custT="1"/>
      <dgm:spPr/>
      <dgm:t>
        <a:bodyPr/>
        <a:lstStyle/>
        <a:p>
          <a:r>
            <a:rPr lang="ro-RO" sz="2000" b="1" dirty="0"/>
            <a:t>3. Cup</a:t>
          </a:r>
          <a:r>
            <a:rPr lang="en-US" sz="2000" b="1" dirty="0"/>
            <a:t>area </a:t>
          </a:r>
          <a:r>
            <a:rPr lang="en-US" sz="2000" b="1" dirty="0" err="1"/>
            <a:t>atacului</a:t>
          </a:r>
          <a:r>
            <a:rPr lang="en-US" sz="2000" b="1" dirty="0"/>
            <a:t> </a:t>
          </a:r>
          <a:r>
            <a:rPr lang="en-US" sz="2000" b="1" dirty="0" err="1"/>
            <a:t>acut</a:t>
          </a:r>
          <a:r>
            <a:rPr lang="en-US" sz="2000" b="1" dirty="0"/>
            <a:t> </a:t>
          </a:r>
        </a:p>
      </dgm:t>
    </dgm:pt>
    <dgm:pt modelId="{B4ADC6EF-FA8D-49FB-828F-0D05215AF3AB}" type="parTrans" cxnId="{35EC965B-DCC2-4139-BC9E-259ACFE2A12B}">
      <dgm:prSet/>
      <dgm:spPr/>
      <dgm:t>
        <a:bodyPr/>
        <a:lstStyle/>
        <a:p>
          <a:endParaRPr lang="en-US"/>
        </a:p>
      </dgm:t>
    </dgm:pt>
    <dgm:pt modelId="{9DDD894D-041B-4B9E-ABAA-61A3B251ECC7}" type="sibTrans" cxnId="{35EC965B-DCC2-4139-BC9E-259ACFE2A12B}">
      <dgm:prSet/>
      <dgm:spPr/>
      <dgm:t>
        <a:bodyPr/>
        <a:lstStyle/>
        <a:p>
          <a:endParaRPr lang="en-US"/>
        </a:p>
      </dgm:t>
    </dgm:pt>
    <dgm:pt modelId="{5A38E931-5173-4D4D-ACB6-EBAE68EFFC2C}">
      <dgm:prSet custT="1"/>
      <dgm:spPr/>
      <dgm:t>
        <a:bodyPr/>
        <a:lstStyle/>
        <a:p>
          <a:r>
            <a:rPr lang="ro-RO" sz="2000" b="1" dirty="0"/>
            <a:t>4. </a:t>
          </a:r>
          <a:r>
            <a:rPr lang="en-US" sz="2000" b="1" dirty="0" err="1"/>
            <a:t>Tratament</a:t>
          </a:r>
          <a:r>
            <a:rPr lang="en-US" sz="2000" b="1" dirty="0"/>
            <a:t> </a:t>
          </a:r>
          <a:r>
            <a:rPr lang="en-US" sz="2000" b="1" dirty="0" err="1"/>
            <a:t>hipouricemiant</a:t>
          </a:r>
          <a:r>
            <a:rPr lang="en-US" sz="2000" b="1" dirty="0"/>
            <a:t> </a:t>
          </a:r>
        </a:p>
      </dgm:t>
    </dgm:pt>
    <dgm:pt modelId="{000515EA-7503-4F1A-90C0-32B64623AB01}" type="parTrans" cxnId="{5D104530-1CAD-4174-9E9F-4C37D2120C14}">
      <dgm:prSet/>
      <dgm:spPr/>
      <dgm:t>
        <a:bodyPr/>
        <a:lstStyle/>
        <a:p>
          <a:endParaRPr lang="en-US"/>
        </a:p>
      </dgm:t>
    </dgm:pt>
    <dgm:pt modelId="{24D700B1-D5D8-42BA-AC12-F1349104F170}" type="sibTrans" cxnId="{5D104530-1CAD-4174-9E9F-4C37D2120C14}">
      <dgm:prSet/>
      <dgm:spPr/>
      <dgm:t>
        <a:bodyPr/>
        <a:lstStyle/>
        <a:p>
          <a:endParaRPr lang="en-US"/>
        </a:p>
      </dgm:t>
    </dgm:pt>
    <dgm:pt modelId="{AD599EBD-9FFF-4C1E-A02B-E91A3AFB1F4C}" type="pres">
      <dgm:prSet presAssocID="{D8CB7AD9-A48C-476B-BB26-A088203D8E8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E5CC690A-08D3-465E-8DCC-C275328B1A92}" type="pres">
      <dgm:prSet presAssocID="{D8CB7AD9-A48C-476B-BB26-A088203D8E8B}" presName="children" presStyleCnt="0"/>
      <dgm:spPr/>
    </dgm:pt>
    <dgm:pt modelId="{8581DC2B-0493-4C45-B58D-5FD4FA64D5E7}" type="pres">
      <dgm:prSet presAssocID="{D8CB7AD9-A48C-476B-BB26-A088203D8E8B}" presName="childPlaceholder" presStyleCnt="0"/>
      <dgm:spPr/>
    </dgm:pt>
    <dgm:pt modelId="{5CE898F7-8971-499E-B0A0-2F64AF76B6BE}" type="pres">
      <dgm:prSet presAssocID="{D8CB7AD9-A48C-476B-BB26-A088203D8E8B}" presName="circle" presStyleCnt="0"/>
      <dgm:spPr/>
    </dgm:pt>
    <dgm:pt modelId="{E554BE71-26CB-4C0B-A4A7-4223CBA5DA6D}" type="pres">
      <dgm:prSet presAssocID="{D8CB7AD9-A48C-476B-BB26-A088203D8E8B}" presName="quadrant1" presStyleLbl="node1" presStyleIdx="0" presStyleCnt="4" custScaleX="160896" custLinFactNeighborX="-32327" custLinFactNeighborY="296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CC90D9-4992-4609-A802-CAF68624F092}" type="pres">
      <dgm:prSet presAssocID="{D8CB7AD9-A48C-476B-BB26-A088203D8E8B}" presName="quadrant2" presStyleLbl="node1" presStyleIdx="1" presStyleCnt="4" custScaleX="162726" custLinFactNeighborX="28699" custLinFactNeighborY="329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20E542-30B5-4E17-9755-FE2236EC1F7D}" type="pres">
      <dgm:prSet presAssocID="{D8CB7AD9-A48C-476B-BB26-A088203D8E8B}" presName="quadrant3" presStyleLbl="node1" presStyleIdx="2" presStyleCnt="4" custScaleX="161185" custLinFactNeighborX="29688" custLinFactNeighborY="43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63EDEE-9C79-48D7-BAF3-892FBFC9323F}" type="pres">
      <dgm:prSet presAssocID="{D8CB7AD9-A48C-476B-BB26-A088203D8E8B}" presName="quadrant4" presStyleLbl="node1" presStyleIdx="3" presStyleCnt="4" custScaleX="161556" custLinFactNeighborX="-32988" custLinFactNeighborY="43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180CBE-5A9C-40F0-9CC4-6018C901EB6C}" type="pres">
      <dgm:prSet presAssocID="{D8CB7AD9-A48C-476B-BB26-A088203D8E8B}" presName="quadrantPlaceholder" presStyleCnt="0"/>
      <dgm:spPr/>
    </dgm:pt>
    <dgm:pt modelId="{FA621234-8594-404D-A9CF-B454F159BCD2}" type="pres">
      <dgm:prSet presAssocID="{D8CB7AD9-A48C-476B-BB26-A088203D8E8B}" presName="center1" presStyleLbl="fgShp" presStyleIdx="0" presStyleCnt="2" custLinFactNeighborX="-2866" custLinFactNeighborY="5494"/>
      <dgm:spPr/>
    </dgm:pt>
    <dgm:pt modelId="{9397DCF5-DF8C-4F1F-8E63-4A51C191C31B}" type="pres">
      <dgm:prSet presAssocID="{D8CB7AD9-A48C-476B-BB26-A088203D8E8B}" presName="center2" presStyleLbl="fgShp" presStyleIdx="1" presStyleCnt="2" custLinFactNeighborX="-4777" custLinFactNeighborY="9889"/>
      <dgm:spPr/>
    </dgm:pt>
  </dgm:ptLst>
  <dgm:cxnLst>
    <dgm:cxn modelId="{D6C26C7A-E717-47BC-9CB0-DFCCA6241A28}" type="presOf" srcId="{67C6A9D6-0816-4F1A-8C06-A5CB944E1FFE}" destId="{66CC90D9-4992-4609-A802-CAF68624F092}" srcOrd="0" destOrd="0" presId="urn:microsoft.com/office/officeart/2005/8/layout/cycle4"/>
    <dgm:cxn modelId="{5D104530-1CAD-4174-9E9F-4C37D2120C14}" srcId="{D8CB7AD9-A48C-476B-BB26-A088203D8E8B}" destId="{5A38E931-5173-4D4D-ACB6-EBAE68EFFC2C}" srcOrd="3" destOrd="0" parTransId="{000515EA-7503-4F1A-90C0-32B64623AB01}" sibTransId="{24D700B1-D5D8-42BA-AC12-F1349104F170}"/>
    <dgm:cxn modelId="{AF233700-1ECF-4F18-9CA2-FAABCFD2EFE5}" srcId="{D8CB7AD9-A48C-476B-BB26-A088203D8E8B}" destId="{C8188275-6A24-4EBC-BC1F-82D189A0A212}" srcOrd="0" destOrd="0" parTransId="{82FF0FE4-6B68-4259-80FF-BC55249E6598}" sibTransId="{A26F76D0-75C0-4897-83C8-4A901CD42492}"/>
    <dgm:cxn modelId="{35EC965B-DCC2-4139-BC9E-259ACFE2A12B}" srcId="{D8CB7AD9-A48C-476B-BB26-A088203D8E8B}" destId="{A671595D-7621-4602-B727-8A09BC3A60EC}" srcOrd="2" destOrd="0" parTransId="{B4ADC6EF-FA8D-49FB-828F-0D05215AF3AB}" sibTransId="{9DDD894D-041B-4B9E-ABAA-61A3B251ECC7}"/>
    <dgm:cxn modelId="{6ADFAEBF-B315-4716-8C73-94E05E1EEE24}" type="presOf" srcId="{5A38E931-5173-4D4D-ACB6-EBAE68EFFC2C}" destId="{A763EDEE-9C79-48D7-BAF3-892FBFC9323F}" srcOrd="0" destOrd="0" presId="urn:microsoft.com/office/officeart/2005/8/layout/cycle4"/>
    <dgm:cxn modelId="{A3112652-BBD0-427B-B9F4-3D926CB74F04}" type="presOf" srcId="{C8188275-6A24-4EBC-BC1F-82D189A0A212}" destId="{E554BE71-26CB-4C0B-A4A7-4223CBA5DA6D}" srcOrd="0" destOrd="0" presId="urn:microsoft.com/office/officeart/2005/8/layout/cycle4"/>
    <dgm:cxn modelId="{F4A0320B-5691-44A2-BDA5-355151A043D5}" srcId="{D8CB7AD9-A48C-476B-BB26-A088203D8E8B}" destId="{67C6A9D6-0816-4F1A-8C06-A5CB944E1FFE}" srcOrd="1" destOrd="0" parTransId="{2FD2788D-C4EB-4D39-B317-874ED20E7D8D}" sibTransId="{B5EECD33-5263-47A0-BC65-473BA0AAC283}"/>
    <dgm:cxn modelId="{DF703689-F2CE-407A-B7A1-F11C550843E9}" type="presOf" srcId="{A671595D-7621-4602-B727-8A09BC3A60EC}" destId="{EB20E542-30B5-4E17-9755-FE2236EC1F7D}" srcOrd="0" destOrd="0" presId="urn:microsoft.com/office/officeart/2005/8/layout/cycle4"/>
    <dgm:cxn modelId="{D6C140F7-5BD4-40E5-A4EF-CEFA73CB51E2}" type="presOf" srcId="{D8CB7AD9-A48C-476B-BB26-A088203D8E8B}" destId="{AD599EBD-9FFF-4C1E-A02B-E91A3AFB1F4C}" srcOrd="0" destOrd="0" presId="urn:microsoft.com/office/officeart/2005/8/layout/cycle4"/>
    <dgm:cxn modelId="{99B76558-5710-4248-B0BC-8933EA30552E}" type="presParOf" srcId="{AD599EBD-9FFF-4C1E-A02B-E91A3AFB1F4C}" destId="{E5CC690A-08D3-465E-8DCC-C275328B1A92}" srcOrd="0" destOrd="0" presId="urn:microsoft.com/office/officeart/2005/8/layout/cycle4"/>
    <dgm:cxn modelId="{128B22BD-F011-4AD5-9727-F40E95519436}" type="presParOf" srcId="{E5CC690A-08D3-465E-8DCC-C275328B1A92}" destId="{8581DC2B-0493-4C45-B58D-5FD4FA64D5E7}" srcOrd="0" destOrd="0" presId="urn:microsoft.com/office/officeart/2005/8/layout/cycle4"/>
    <dgm:cxn modelId="{F63C3078-6574-4677-9F40-46636EF22CB9}" type="presParOf" srcId="{AD599EBD-9FFF-4C1E-A02B-E91A3AFB1F4C}" destId="{5CE898F7-8971-499E-B0A0-2F64AF76B6BE}" srcOrd="1" destOrd="0" presId="urn:microsoft.com/office/officeart/2005/8/layout/cycle4"/>
    <dgm:cxn modelId="{D65D0C27-F9DD-4D8D-8B3F-3966E44B7DC4}" type="presParOf" srcId="{5CE898F7-8971-499E-B0A0-2F64AF76B6BE}" destId="{E554BE71-26CB-4C0B-A4A7-4223CBA5DA6D}" srcOrd="0" destOrd="0" presId="urn:microsoft.com/office/officeart/2005/8/layout/cycle4"/>
    <dgm:cxn modelId="{E716C793-047E-4599-9180-14DE1E8BE028}" type="presParOf" srcId="{5CE898F7-8971-499E-B0A0-2F64AF76B6BE}" destId="{66CC90D9-4992-4609-A802-CAF68624F092}" srcOrd="1" destOrd="0" presId="urn:microsoft.com/office/officeart/2005/8/layout/cycle4"/>
    <dgm:cxn modelId="{E7476D7F-9CA2-489E-A181-E66EA1837211}" type="presParOf" srcId="{5CE898F7-8971-499E-B0A0-2F64AF76B6BE}" destId="{EB20E542-30B5-4E17-9755-FE2236EC1F7D}" srcOrd="2" destOrd="0" presId="urn:microsoft.com/office/officeart/2005/8/layout/cycle4"/>
    <dgm:cxn modelId="{76DDDB8B-A580-465E-BD09-6CFC57E68173}" type="presParOf" srcId="{5CE898F7-8971-499E-B0A0-2F64AF76B6BE}" destId="{A763EDEE-9C79-48D7-BAF3-892FBFC9323F}" srcOrd="3" destOrd="0" presId="urn:microsoft.com/office/officeart/2005/8/layout/cycle4"/>
    <dgm:cxn modelId="{2F87B829-5957-499D-B774-F7425DDD7BFD}" type="presParOf" srcId="{5CE898F7-8971-499E-B0A0-2F64AF76B6BE}" destId="{BE180CBE-5A9C-40F0-9CC4-6018C901EB6C}" srcOrd="4" destOrd="0" presId="urn:microsoft.com/office/officeart/2005/8/layout/cycle4"/>
    <dgm:cxn modelId="{55F52513-9F81-4ADE-8778-3A12FB26CCDC}" type="presParOf" srcId="{AD599EBD-9FFF-4C1E-A02B-E91A3AFB1F4C}" destId="{FA621234-8594-404D-A9CF-B454F159BCD2}" srcOrd="2" destOrd="0" presId="urn:microsoft.com/office/officeart/2005/8/layout/cycle4"/>
    <dgm:cxn modelId="{C0451F48-03CF-4746-802F-30E39CBECEEC}" type="presParOf" srcId="{AD599EBD-9FFF-4C1E-A02B-E91A3AFB1F4C}" destId="{9397DCF5-DF8C-4F1F-8E63-4A51C191C31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3B726C-0C4C-4CE8-B839-B7BE7B11E71F}" type="doc">
      <dgm:prSet loTypeId="urn:microsoft.com/office/officeart/2005/8/layout/vList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40B6308C-E6A2-4C43-AE9B-E5E984604D90}">
      <dgm:prSet phldrT="[Текст]" custT="1"/>
      <dgm:spPr/>
      <dgm:t>
        <a:bodyPr/>
        <a:lstStyle/>
        <a:p>
          <a:pPr>
            <a:buFont typeface="Arial" panose="020B0604020202020204" pitchFamily="34" charset="0"/>
            <a:buAutoNum type="arabicPeriod"/>
          </a:pPr>
          <a:r>
            <a:rPr lang="ro-RO" altLang="ru-RU" sz="1600" dirty="0">
              <a:solidFill>
                <a:schemeClr val="tx1"/>
              </a:solidFill>
            </a:rPr>
            <a:t>Consumul a cel </a:t>
          </a:r>
          <a:r>
            <a:rPr lang="ro-RO" altLang="ru-RU" sz="1600" dirty="0" err="1">
              <a:solidFill>
                <a:schemeClr val="tx1"/>
              </a:solidFill>
            </a:rPr>
            <a:t>puţin</a:t>
          </a:r>
          <a:r>
            <a:rPr lang="ro-RO" altLang="ru-RU" sz="1600" dirty="0">
              <a:solidFill>
                <a:schemeClr val="tx1"/>
              </a:solidFill>
            </a:rPr>
            <a:t> 2 litri de apă pe zi. </a:t>
          </a:r>
          <a:endParaRPr lang="en-US" sz="1600" dirty="0">
            <a:solidFill>
              <a:schemeClr val="tx1"/>
            </a:solidFill>
          </a:endParaRPr>
        </a:p>
      </dgm:t>
    </dgm:pt>
    <dgm:pt modelId="{57CE011A-3B65-4783-8478-A9CB177F334E}" type="parTrans" cxnId="{09246635-AC3D-4A75-965E-635EB5293FF5}">
      <dgm:prSet/>
      <dgm:spPr/>
      <dgm:t>
        <a:bodyPr/>
        <a:lstStyle/>
        <a:p>
          <a:endParaRPr lang="en-US"/>
        </a:p>
      </dgm:t>
    </dgm:pt>
    <dgm:pt modelId="{385B9709-9FF7-45C0-9493-55D3CEF45431}" type="sibTrans" cxnId="{09246635-AC3D-4A75-965E-635EB5293FF5}">
      <dgm:prSet/>
      <dgm:spPr/>
      <dgm:t>
        <a:bodyPr/>
        <a:lstStyle/>
        <a:p>
          <a:endParaRPr lang="en-US"/>
        </a:p>
      </dgm:t>
    </dgm:pt>
    <dgm:pt modelId="{320ACE69-92C3-4644-950C-DC0DEDCAAEFA}">
      <dgm:prSet custT="1"/>
      <dgm:spPr/>
      <dgm:t>
        <a:bodyPr/>
        <a:lstStyle/>
        <a:p>
          <a:r>
            <a:rPr lang="ro-RO" altLang="ru-RU" sz="1600" dirty="0">
              <a:solidFill>
                <a:schemeClr val="tx1"/>
              </a:solidFill>
            </a:rPr>
            <a:t>Evitarea factorilor declanșatori (alcool, mese copioase, post prelungit, stres, efort fizic excesiv)</a:t>
          </a:r>
        </a:p>
      </dgm:t>
    </dgm:pt>
    <dgm:pt modelId="{244F6A72-1982-4384-9DCC-0EF361549EE1}" type="parTrans" cxnId="{BDA6DA96-396E-49A1-941F-739549829BA6}">
      <dgm:prSet/>
      <dgm:spPr/>
      <dgm:t>
        <a:bodyPr/>
        <a:lstStyle/>
        <a:p>
          <a:endParaRPr lang="en-US"/>
        </a:p>
      </dgm:t>
    </dgm:pt>
    <dgm:pt modelId="{6F2D8C99-E7C4-4246-B0BC-1796A26317C8}" type="sibTrans" cxnId="{BDA6DA96-396E-49A1-941F-739549829BA6}">
      <dgm:prSet/>
      <dgm:spPr/>
      <dgm:t>
        <a:bodyPr/>
        <a:lstStyle/>
        <a:p>
          <a:endParaRPr lang="en-US"/>
        </a:p>
      </dgm:t>
    </dgm:pt>
    <dgm:pt modelId="{75B81654-669C-40BD-BD4F-CBF3D385847F}">
      <dgm:prSet custT="1"/>
      <dgm:spPr/>
      <dgm:t>
        <a:bodyPr/>
        <a:lstStyle/>
        <a:p>
          <a:r>
            <a:rPr lang="ro-RO" altLang="ru-RU" sz="1600" dirty="0" err="1">
              <a:solidFill>
                <a:schemeClr val="tx1"/>
              </a:solidFill>
            </a:rPr>
            <a:t>Obţinerea</a:t>
          </a:r>
          <a:r>
            <a:rPr lang="ro-RO" altLang="ru-RU" sz="1600" dirty="0">
              <a:solidFill>
                <a:schemeClr val="tx1"/>
              </a:solidFill>
            </a:rPr>
            <a:t> unei mase corporale optimale. </a:t>
          </a:r>
        </a:p>
      </dgm:t>
    </dgm:pt>
    <dgm:pt modelId="{11FE7727-76C7-4E84-9C75-DC940EFBAC5B}" type="parTrans" cxnId="{935FF175-3097-442A-8D48-E3723326A37B}">
      <dgm:prSet/>
      <dgm:spPr/>
      <dgm:t>
        <a:bodyPr/>
        <a:lstStyle/>
        <a:p>
          <a:endParaRPr lang="en-US"/>
        </a:p>
      </dgm:t>
    </dgm:pt>
    <dgm:pt modelId="{EA380520-12E8-41F3-8B4E-0C6D51939D08}" type="sibTrans" cxnId="{935FF175-3097-442A-8D48-E3723326A37B}">
      <dgm:prSet/>
      <dgm:spPr/>
      <dgm:t>
        <a:bodyPr/>
        <a:lstStyle/>
        <a:p>
          <a:endParaRPr lang="en-US"/>
        </a:p>
      </dgm:t>
    </dgm:pt>
    <dgm:pt modelId="{6C158873-BDB1-438E-B8E6-55AD3DDE2633}">
      <dgm:prSet custT="1"/>
      <dgm:spPr/>
      <dgm:t>
        <a:bodyPr/>
        <a:lstStyle/>
        <a:p>
          <a:r>
            <a:rPr lang="ro-RO" altLang="ru-RU" sz="1600">
              <a:solidFill>
                <a:schemeClr val="tx1"/>
              </a:solidFill>
            </a:rPr>
            <a:t>Restricţii la alimentarea cu produse bogate in purine </a:t>
          </a:r>
          <a:endParaRPr lang="ro-RO" altLang="ru-RU" sz="1600" dirty="0">
            <a:solidFill>
              <a:schemeClr val="tx1"/>
            </a:solidFill>
          </a:endParaRPr>
        </a:p>
      </dgm:t>
    </dgm:pt>
    <dgm:pt modelId="{C2F94C7C-6401-4D1C-BBF1-400846CF6EF6}" type="parTrans" cxnId="{48B24445-888B-45AC-AF8D-251B92C19AC8}">
      <dgm:prSet/>
      <dgm:spPr/>
      <dgm:t>
        <a:bodyPr/>
        <a:lstStyle/>
        <a:p>
          <a:endParaRPr lang="en-US"/>
        </a:p>
      </dgm:t>
    </dgm:pt>
    <dgm:pt modelId="{16790CAA-9486-4197-99E6-D9AE4E18EF68}" type="sibTrans" cxnId="{48B24445-888B-45AC-AF8D-251B92C19AC8}">
      <dgm:prSet/>
      <dgm:spPr/>
      <dgm:t>
        <a:bodyPr/>
        <a:lstStyle/>
        <a:p>
          <a:endParaRPr lang="en-US"/>
        </a:p>
      </dgm:t>
    </dgm:pt>
    <dgm:pt modelId="{8AAAB6D1-96E6-4F6E-9F9D-096BBCCB873C}">
      <dgm:prSet custT="1"/>
      <dgm:spPr/>
      <dgm:t>
        <a:bodyPr/>
        <a:lstStyle/>
        <a:p>
          <a:r>
            <a:rPr lang="ro-RO" altLang="ru-RU" sz="1600">
              <a:solidFill>
                <a:schemeClr val="tx1"/>
              </a:solidFill>
            </a:rPr>
            <a:t>Reducerea consumului de carne roşie. </a:t>
          </a:r>
          <a:endParaRPr lang="ro-RO" altLang="ru-RU" sz="1600" dirty="0">
            <a:solidFill>
              <a:schemeClr val="tx1"/>
            </a:solidFill>
          </a:endParaRPr>
        </a:p>
      </dgm:t>
    </dgm:pt>
    <dgm:pt modelId="{F2C70372-2B2A-4B2C-80A4-FE725D4F45A4}" type="parTrans" cxnId="{E1093353-699C-4ADB-B64E-743E527728F2}">
      <dgm:prSet/>
      <dgm:spPr/>
      <dgm:t>
        <a:bodyPr/>
        <a:lstStyle/>
        <a:p>
          <a:endParaRPr lang="en-US"/>
        </a:p>
      </dgm:t>
    </dgm:pt>
    <dgm:pt modelId="{F0A42BF6-2DA9-4EF1-9DCF-E323244CE9E3}" type="sibTrans" cxnId="{E1093353-699C-4ADB-B64E-743E527728F2}">
      <dgm:prSet/>
      <dgm:spPr/>
      <dgm:t>
        <a:bodyPr/>
        <a:lstStyle/>
        <a:p>
          <a:endParaRPr lang="en-US"/>
        </a:p>
      </dgm:t>
    </dgm:pt>
    <dgm:pt modelId="{5B7A926E-5B46-4CAC-A1DF-C182CE81E593}">
      <dgm:prSet custT="1"/>
      <dgm:spPr/>
      <dgm:t>
        <a:bodyPr/>
        <a:lstStyle/>
        <a:p>
          <a:r>
            <a:rPr lang="ro-RO" altLang="ru-RU" sz="1600" dirty="0">
              <a:solidFill>
                <a:schemeClr val="tx1"/>
              </a:solidFill>
            </a:rPr>
            <a:t>        De exclus berea, băuturile alcoolice tari, vinul dulce. Vinul sec poate fi administrat nu mai mult de 150 ml in zi, de preferat nu mai frecvent de 3 zile in săptămâna. </a:t>
          </a:r>
        </a:p>
      </dgm:t>
    </dgm:pt>
    <dgm:pt modelId="{46C99468-F563-47D5-BF79-28F24E048887}" type="parTrans" cxnId="{006D294B-162D-443F-AAE1-F2935B448ABB}">
      <dgm:prSet/>
      <dgm:spPr/>
      <dgm:t>
        <a:bodyPr/>
        <a:lstStyle/>
        <a:p>
          <a:endParaRPr lang="en-US"/>
        </a:p>
      </dgm:t>
    </dgm:pt>
    <dgm:pt modelId="{32F6C16B-542C-4158-AE36-15B9AF75AF85}" type="sibTrans" cxnId="{006D294B-162D-443F-AAE1-F2935B448ABB}">
      <dgm:prSet/>
      <dgm:spPr/>
      <dgm:t>
        <a:bodyPr/>
        <a:lstStyle/>
        <a:p>
          <a:endParaRPr lang="en-US"/>
        </a:p>
      </dgm:t>
    </dgm:pt>
    <dgm:pt modelId="{2CFE35F2-6DBF-45DA-A951-706D180D585F}">
      <dgm:prSet custT="1"/>
      <dgm:spPr/>
      <dgm:t>
        <a:bodyPr/>
        <a:lstStyle/>
        <a:p>
          <a:r>
            <a:rPr lang="en-US" altLang="ru-RU" sz="1600">
              <a:solidFill>
                <a:schemeClr val="tx1"/>
              </a:solidFill>
            </a:rPr>
            <a:t>Se recomandă de menținut uricemia &lt; 360 µmol/l</a:t>
          </a:r>
          <a:endParaRPr lang="en-US" altLang="ru-RU" sz="1600" dirty="0">
            <a:solidFill>
              <a:schemeClr val="tx1"/>
            </a:solidFill>
          </a:endParaRPr>
        </a:p>
      </dgm:t>
    </dgm:pt>
    <dgm:pt modelId="{998C313C-88A5-49FF-A003-735489A26E46}" type="parTrans" cxnId="{5EBB515C-3033-47C7-A24E-2D4465C38B68}">
      <dgm:prSet/>
      <dgm:spPr/>
      <dgm:t>
        <a:bodyPr/>
        <a:lstStyle/>
        <a:p>
          <a:endParaRPr lang="en-US"/>
        </a:p>
      </dgm:t>
    </dgm:pt>
    <dgm:pt modelId="{1A72AAFA-49AB-469D-860E-50E886752EE1}" type="sibTrans" cxnId="{5EBB515C-3033-47C7-A24E-2D4465C38B68}">
      <dgm:prSet/>
      <dgm:spPr/>
      <dgm:t>
        <a:bodyPr/>
        <a:lstStyle/>
        <a:p>
          <a:endParaRPr lang="en-US"/>
        </a:p>
      </dgm:t>
    </dgm:pt>
    <dgm:pt modelId="{152D1DBD-9575-478D-9712-FB25605EE2F4}">
      <dgm:prSet custT="1"/>
      <dgm:spPr/>
      <dgm:t>
        <a:bodyPr/>
        <a:lstStyle/>
        <a:p>
          <a:r>
            <a:rPr lang="en-US" altLang="ru-RU" sz="1600">
              <a:solidFill>
                <a:schemeClr val="tx1"/>
              </a:solidFill>
            </a:rPr>
            <a:t>Tofii se dizolvă!</a:t>
          </a:r>
          <a:endParaRPr lang="en-US" altLang="ru-RU" sz="1600" dirty="0">
            <a:solidFill>
              <a:schemeClr val="tx1"/>
            </a:solidFill>
          </a:endParaRPr>
        </a:p>
      </dgm:t>
    </dgm:pt>
    <dgm:pt modelId="{E01EBA4B-2835-4D62-86F9-A19D5F0C109E}" type="parTrans" cxnId="{D6F041D9-9D82-4D2C-ADB4-61D3751A704A}">
      <dgm:prSet/>
      <dgm:spPr/>
      <dgm:t>
        <a:bodyPr/>
        <a:lstStyle/>
        <a:p>
          <a:endParaRPr lang="en-US"/>
        </a:p>
      </dgm:t>
    </dgm:pt>
    <dgm:pt modelId="{70ED8036-2745-43F9-94D8-D45FE68D674F}" type="sibTrans" cxnId="{D6F041D9-9D82-4D2C-ADB4-61D3751A704A}">
      <dgm:prSet/>
      <dgm:spPr/>
      <dgm:t>
        <a:bodyPr/>
        <a:lstStyle/>
        <a:p>
          <a:endParaRPr lang="en-US"/>
        </a:p>
      </dgm:t>
    </dgm:pt>
    <dgm:pt modelId="{584E91EE-60D4-4C92-864C-E9E0810D38A7}">
      <dgm:prSet custT="1"/>
      <dgm:spPr/>
      <dgm:t>
        <a:bodyPr/>
        <a:lstStyle/>
        <a:p>
          <a:r>
            <a:rPr lang="en-US" altLang="ru-RU" sz="1600" dirty="0" err="1">
              <a:solidFill>
                <a:schemeClr val="tx1"/>
              </a:solidFill>
            </a:rPr>
            <a:t>Tratamentul</a:t>
          </a:r>
          <a:r>
            <a:rPr lang="en-US" altLang="ru-RU" sz="1600" dirty="0">
              <a:solidFill>
                <a:schemeClr val="tx1"/>
              </a:solidFill>
            </a:rPr>
            <a:t> </a:t>
          </a:r>
          <a:r>
            <a:rPr lang="en-US" altLang="ru-RU" sz="1600" dirty="0" err="1">
              <a:solidFill>
                <a:schemeClr val="tx1"/>
              </a:solidFill>
            </a:rPr>
            <a:t>este</a:t>
          </a:r>
          <a:r>
            <a:rPr lang="en-US" altLang="ru-RU" sz="1600" dirty="0">
              <a:solidFill>
                <a:schemeClr val="tx1"/>
              </a:solidFill>
            </a:rPr>
            <a:t> pe </a:t>
          </a:r>
          <a:r>
            <a:rPr lang="en-US" altLang="ru-RU" sz="1600" dirty="0" err="1">
              <a:solidFill>
                <a:schemeClr val="tx1"/>
              </a:solidFill>
            </a:rPr>
            <a:t>viață</a:t>
          </a:r>
          <a:r>
            <a:rPr lang="en-US" altLang="ru-RU" sz="1600" dirty="0">
              <a:solidFill>
                <a:schemeClr val="tx1"/>
              </a:solidFill>
            </a:rPr>
            <a:t>!</a:t>
          </a:r>
          <a:endParaRPr lang="ru-RU" altLang="ru-RU" sz="1600" dirty="0">
            <a:solidFill>
              <a:schemeClr val="tx1"/>
            </a:solidFill>
          </a:endParaRPr>
        </a:p>
      </dgm:t>
    </dgm:pt>
    <dgm:pt modelId="{7EDDE576-14A7-4AD8-B63E-6156C7A8071B}" type="parTrans" cxnId="{18DB229B-9993-4DEE-8DE8-0BA93671AAC1}">
      <dgm:prSet/>
      <dgm:spPr/>
      <dgm:t>
        <a:bodyPr/>
        <a:lstStyle/>
        <a:p>
          <a:endParaRPr lang="en-US"/>
        </a:p>
      </dgm:t>
    </dgm:pt>
    <dgm:pt modelId="{BCB6A3D8-EFBF-43EA-AF09-224C31ACC649}" type="sibTrans" cxnId="{18DB229B-9993-4DEE-8DE8-0BA93671AAC1}">
      <dgm:prSet/>
      <dgm:spPr/>
      <dgm:t>
        <a:bodyPr/>
        <a:lstStyle/>
        <a:p>
          <a:endParaRPr lang="en-US"/>
        </a:p>
      </dgm:t>
    </dgm:pt>
    <dgm:pt modelId="{8625F9FA-BF4E-4E7F-AEE2-4C39EB764CBC}" type="pres">
      <dgm:prSet presAssocID="{C03B726C-0C4C-4CE8-B839-B7BE7B11E71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8F3D18-4D11-472B-8478-7FD88038E13B}" type="pres">
      <dgm:prSet presAssocID="{40B6308C-E6A2-4C43-AE9B-E5E984604D90}" presName="composite" presStyleCnt="0"/>
      <dgm:spPr/>
    </dgm:pt>
    <dgm:pt modelId="{F831E9A0-B418-4DA1-8FA5-EF71EBB6DC23}" type="pres">
      <dgm:prSet presAssocID="{40B6308C-E6A2-4C43-AE9B-E5E984604D90}" presName="imgShp" presStyleLbl="fgImgPlace1" presStyleIdx="0" presStyleCnt="9" custLinFactX="-73621" custLinFactNeighborX="-100000" custLinFactNeighborY="-3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Лампочка и шестеренка со сплошной заливкой"/>
        </a:ext>
      </dgm:extLst>
    </dgm:pt>
    <dgm:pt modelId="{955F867C-215F-46DB-8244-A7283B318357}" type="pres">
      <dgm:prSet presAssocID="{40B6308C-E6A2-4C43-AE9B-E5E984604D90}" presName="txShp" presStyleLbl="node1" presStyleIdx="0" presStyleCnt="9" custScaleX="1249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90A2B2-A933-41BB-A37B-D8DDB57E0057}" type="pres">
      <dgm:prSet presAssocID="{385B9709-9FF7-45C0-9493-55D3CEF45431}" presName="spacing" presStyleCnt="0"/>
      <dgm:spPr/>
    </dgm:pt>
    <dgm:pt modelId="{AE77A6C2-80CD-4460-8401-E16D394947A5}" type="pres">
      <dgm:prSet presAssocID="{320ACE69-92C3-4644-950C-DC0DEDCAAEFA}" presName="composite" presStyleCnt="0"/>
      <dgm:spPr/>
    </dgm:pt>
    <dgm:pt modelId="{FACD9531-56BE-4884-AF22-50EA855A4538}" type="pres">
      <dgm:prSet presAssocID="{320ACE69-92C3-4644-950C-DC0DEDCAAEFA}" presName="imgShp" presStyleLbl="fgImgPlace1" presStyleIdx="1" presStyleCnt="9" custLinFactX="-72069" custLinFactNeighborX="-100000" custLinFactNeighborY="0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</dgm:pt>
    <dgm:pt modelId="{CD2D355F-A60E-468F-B8DD-D72807547760}" type="pres">
      <dgm:prSet presAssocID="{320ACE69-92C3-4644-950C-DC0DEDCAAEFA}" presName="txShp" presStyleLbl="node1" presStyleIdx="1" presStyleCnt="9" custScaleX="125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488047-7211-468F-B234-2B791585DEF0}" type="pres">
      <dgm:prSet presAssocID="{6F2D8C99-E7C4-4246-B0BC-1796A26317C8}" presName="spacing" presStyleCnt="0"/>
      <dgm:spPr/>
    </dgm:pt>
    <dgm:pt modelId="{6CD22613-0811-49F9-90C6-CB2A6335D76C}" type="pres">
      <dgm:prSet presAssocID="{75B81654-669C-40BD-BD4F-CBF3D385847F}" presName="composite" presStyleCnt="0"/>
      <dgm:spPr/>
    </dgm:pt>
    <dgm:pt modelId="{5785305D-DBD0-4972-9202-9D3C7273348B}" type="pres">
      <dgm:prSet presAssocID="{75B81654-669C-40BD-BD4F-CBF3D385847F}" presName="imgShp" presStyleLbl="fgImgPlace1" presStyleIdx="2" presStyleCnt="9" custLinFactX="-75169" custLinFactNeighborX="-100000" custLinFactNeighborY="0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</dgm:pt>
    <dgm:pt modelId="{BB0AF2B1-6AC5-4584-AB29-60664CB0D9C1}" type="pres">
      <dgm:prSet presAssocID="{75B81654-669C-40BD-BD4F-CBF3D385847F}" presName="txShp" presStyleLbl="node1" presStyleIdx="2" presStyleCnt="9" custScaleX="125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3A18FC-E791-473A-A444-A1970D75BF53}" type="pres">
      <dgm:prSet presAssocID="{EA380520-12E8-41F3-8B4E-0C6D51939D08}" presName="spacing" presStyleCnt="0"/>
      <dgm:spPr/>
    </dgm:pt>
    <dgm:pt modelId="{EB9517AF-B96C-4671-875B-353F42E2A159}" type="pres">
      <dgm:prSet presAssocID="{6C158873-BDB1-438E-B8E6-55AD3DDE2633}" presName="composite" presStyleCnt="0"/>
      <dgm:spPr/>
    </dgm:pt>
    <dgm:pt modelId="{43381F7E-F2D9-46A9-AFFD-D32C6AA0B57D}" type="pres">
      <dgm:prSet presAssocID="{6C158873-BDB1-438E-B8E6-55AD3DDE2633}" presName="imgShp" presStyleLbl="fgImgPlace1" presStyleIdx="3" presStyleCnt="9" custLinFactX="-73620" custLinFactNeighborX="-100000" custLinFactNeighborY="0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</dgm:pt>
    <dgm:pt modelId="{B840069B-54A4-4059-B264-BBC71E6BC0A6}" type="pres">
      <dgm:prSet presAssocID="{6C158873-BDB1-438E-B8E6-55AD3DDE2633}" presName="txShp" presStyleLbl="node1" presStyleIdx="3" presStyleCnt="9" custScaleX="125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ECDB49-FDA3-4865-91EC-172EB5DF0510}" type="pres">
      <dgm:prSet presAssocID="{16790CAA-9486-4197-99E6-D9AE4E18EF68}" presName="spacing" presStyleCnt="0"/>
      <dgm:spPr/>
    </dgm:pt>
    <dgm:pt modelId="{C31EE72A-1573-4DC2-9322-5BA1DBDE7FB6}" type="pres">
      <dgm:prSet presAssocID="{8AAAB6D1-96E6-4F6E-9F9D-096BBCCB873C}" presName="composite" presStyleCnt="0"/>
      <dgm:spPr/>
    </dgm:pt>
    <dgm:pt modelId="{2427ABF5-C386-4DDB-9692-A4496DBB80A4}" type="pres">
      <dgm:prSet presAssocID="{8AAAB6D1-96E6-4F6E-9F9D-096BBCCB873C}" presName="imgShp" presStyleLbl="fgImgPlace1" presStyleIdx="4" presStyleCnt="9" custLinFactX="-70520" custLinFactNeighborX="-100000" custLinFactNeighborY="-1550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</dgm:pt>
    <dgm:pt modelId="{BF45A202-E8B1-49C8-AB43-5067CDCAAC39}" type="pres">
      <dgm:prSet presAssocID="{8AAAB6D1-96E6-4F6E-9F9D-096BBCCB873C}" presName="txShp" presStyleLbl="node1" presStyleIdx="4" presStyleCnt="9" custScaleX="125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DB6367-99BD-4C36-A60B-DDFC661B5D00}" type="pres">
      <dgm:prSet presAssocID="{F0A42BF6-2DA9-4EF1-9DCF-E323244CE9E3}" presName="spacing" presStyleCnt="0"/>
      <dgm:spPr/>
    </dgm:pt>
    <dgm:pt modelId="{3C6922B5-E6DA-4B58-B27C-68B26C33344F}" type="pres">
      <dgm:prSet presAssocID="{5B7A926E-5B46-4CAC-A1DF-C182CE81E593}" presName="composite" presStyleCnt="0"/>
      <dgm:spPr/>
    </dgm:pt>
    <dgm:pt modelId="{6F97D85A-DCD0-4ED9-9A8B-012866DE632B}" type="pres">
      <dgm:prSet presAssocID="{5B7A926E-5B46-4CAC-A1DF-C182CE81E593}" presName="imgShp" presStyleLbl="fgImgPlace1" presStyleIdx="5" presStyleCnt="9" custLinFactX="-75170" custLinFactNeighborX="-100000" custLinFactNeighborY="-1550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</dgm:pt>
    <dgm:pt modelId="{683BB0AC-CB2B-46C6-AE39-43A974B562E7}" type="pres">
      <dgm:prSet presAssocID="{5B7A926E-5B46-4CAC-A1DF-C182CE81E593}" presName="txShp" presStyleLbl="node1" presStyleIdx="5" presStyleCnt="9" custScaleX="125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9AC9F-F60A-4331-BF0D-716933F9E9C4}" type="pres">
      <dgm:prSet presAssocID="{32F6C16B-542C-4158-AE36-15B9AF75AF85}" presName="spacing" presStyleCnt="0"/>
      <dgm:spPr/>
    </dgm:pt>
    <dgm:pt modelId="{89C49D8A-CEE6-45A8-94CA-115A699F669D}" type="pres">
      <dgm:prSet presAssocID="{2CFE35F2-6DBF-45DA-A951-706D180D585F}" presName="composite" presStyleCnt="0"/>
      <dgm:spPr/>
    </dgm:pt>
    <dgm:pt modelId="{C9C62751-4DE4-4734-9D38-3AF826EC58F7}" type="pres">
      <dgm:prSet presAssocID="{2CFE35F2-6DBF-45DA-A951-706D180D585F}" presName="imgShp" presStyleLbl="fgImgPlace1" presStyleIdx="6" presStyleCnt="9" custLinFactX="-73620" custLinFactNeighborX="-100000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</dgm:pt>
    <dgm:pt modelId="{845D753A-1820-4F0C-BFBD-06A21A35B834}" type="pres">
      <dgm:prSet presAssocID="{2CFE35F2-6DBF-45DA-A951-706D180D585F}" presName="txShp" presStyleLbl="node1" presStyleIdx="6" presStyleCnt="9" custScaleX="125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F9EF13-8F07-4923-80AC-82435EC804FF}" type="pres">
      <dgm:prSet presAssocID="{1A72AAFA-49AB-469D-860E-50E886752EE1}" presName="spacing" presStyleCnt="0"/>
      <dgm:spPr/>
    </dgm:pt>
    <dgm:pt modelId="{DBDCE7B8-EDBD-4DD2-8E27-9DDDD64B0B55}" type="pres">
      <dgm:prSet presAssocID="{152D1DBD-9575-478D-9712-FB25605EE2F4}" presName="composite" presStyleCnt="0"/>
      <dgm:spPr/>
    </dgm:pt>
    <dgm:pt modelId="{9A3185C8-1F99-4F9E-8CC9-7254F2310FA5}" type="pres">
      <dgm:prSet presAssocID="{152D1DBD-9575-478D-9712-FB25605EE2F4}" presName="imgShp" presStyleLbl="fgImgPlace1" presStyleIdx="7" presStyleCnt="9" custLinFactX="-70534" custLinFactNeighborX="-100000" custLinFactNeighborY="-1550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</dgm:pt>
    <dgm:pt modelId="{3D4CC769-A689-4C52-A360-891E0AC3B791}" type="pres">
      <dgm:prSet presAssocID="{152D1DBD-9575-478D-9712-FB25605EE2F4}" presName="txShp" presStyleLbl="node1" presStyleIdx="7" presStyleCnt="9" custScaleX="125009" custLinFactNeighborX="0" custLinFactNeighborY="-3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EFFD4D-3D4E-4FE6-9CD5-C6BB0DB098B3}" type="pres">
      <dgm:prSet presAssocID="{70ED8036-2745-43F9-94D8-D45FE68D674F}" presName="spacing" presStyleCnt="0"/>
      <dgm:spPr/>
    </dgm:pt>
    <dgm:pt modelId="{54BB98D5-5124-47CE-8258-8AF3EDBF3082}" type="pres">
      <dgm:prSet presAssocID="{584E91EE-60D4-4C92-864C-E9E0810D38A7}" presName="composite" presStyleCnt="0"/>
      <dgm:spPr/>
    </dgm:pt>
    <dgm:pt modelId="{92F1A7F6-DE60-4122-82E8-BAB40B16FEB7}" type="pres">
      <dgm:prSet presAssocID="{584E91EE-60D4-4C92-864C-E9E0810D38A7}" presName="imgShp" presStyleLbl="fgImgPlace1" presStyleIdx="8" presStyleCnt="9" custLinFactX="-72073" custLinFactNeighborX="-100000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</dgm:pt>
    <dgm:pt modelId="{B36D84E3-A1A3-4D86-AB0B-0EBAF768C8E8}" type="pres">
      <dgm:prSet presAssocID="{584E91EE-60D4-4C92-864C-E9E0810D38A7}" presName="txShp" presStyleLbl="node1" presStyleIdx="8" presStyleCnt="9" custScaleX="125009" custLinFactNeighborY="3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BB515C-3033-47C7-A24E-2D4465C38B68}" srcId="{C03B726C-0C4C-4CE8-B839-B7BE7B11E71F}" destId="{2CFE35F2-6DBF-45DA-A951-706D180D585F}" srcOrd="6" destOrd="0" parTransId="{998C313C-88A5-49FF-A003-735489A26E46}" sibTransId="{1A72AAFA-49AB-469D-860E-50E886752EE1}"/>
    <dgm:cxn modelId="{A3486464-9785-4BBE-8701-7C8FC0BCB950}" type="presOf" srcId="{C03B726C-0C4C-4CE8-B839-B7BE7B11E71F}" destId="{8625F9FA-BF4E-4E7F-AEE2-4C39EB764CBC}" srcOrd="0" destOrd="0" presId="urn:microsoft.com/office/officeart/2005/8/layout/vList3"/>
    <dgm:cxn modelId="{E1093353-699C-4ADB-B64E-743E527728F2}" srcId="{C03B726C-0C4C-4CE8-B839-B7BE7B11E71F}" destId="{8AAAB6D1-96E6-4F6E-9F9D-096BBCCB873C}" srcOrd="4" destOrd="0" parTransId="{F2C70372-2B2A-4B2C-80A4-FE725D4F45A4}" sibTransId="{F0A42BF6-2DA9-4EF1-9DCF-E323244CE9E3}"/>
    <dgm:cxn modelId="{DAA40F9B-64FE-40D6-9A83-C258A795E6F8}" type="presOf" srcId="{75B81654-669C-40BD-BD4F-CBF3D385847F}" destId="{BB0AF2B1-6AC5-4584-AB29-60664CB0D9C1}" srcOrd="0" destOrd="0" presId="urn:microsoft.com/office/officeart/2005/8/layout/vList3"/>
    <dgm:cxn modelId="{CBE23B0E-810C-4AE9-94F7-6D1A259001AD}" type="presOf" srcId="{40B6308C-E6A2-4C43-AE9B-E5E984604D90}" destId="{955F867C-215F-46DB-8244-A7283B318357}" srcOrd="0" destOrd="0" presId="urn:microsoft.com/office/officeart/2005/8/layout/vList3"/>
    <dgm:cxn modelId="{77A9ED68-4180-4CF5-89A7-CB6CE7FFA8CA}" type="presOf" srcId="{584E91EE-60D4-4C92-864C-E9E0810D38A7}" destId="{B36D84E3-A1A3-4D86-AB0B-0EBAF768C8E8}" srcOrd="0" destOrd="0" presId="urn:microsoft.com/office/officeart/2005/8/layout/vList3"/>
    <dgm:cxn modelId="{D6F041D9-9D82-4D2C-ADB4-61D3751A704A}" srcId="{C03B726C-0C4C-4CE8-B839-B7BE7B11E71F}" destId="{152D1DBD-9575-478D-9712-FB25605EE2F4}" srcOrd="7" destOrd="0" parTransId="{E01EBA4B-2835-4D62-86F9-A19D5F0C109E}" sibTransId="{70ED8036-2745-43F9-94D8-D45FE68D674F}"/>
    <dgm:cxn modelId="{6E383E72-264D-44D3-8337-A03D5CBF00F6}" type="presOf" srcId="{2CFE35F2-6DBF-45DA-A951-706D180D585F}" destId="{845D753A-1820-4F0C-BFBD-06A21A35B834}" srcOrd="0" destOrd="0" presId="urn:microsoft.com/office/officeart/2005/8/layout/vList3"/>
    <dgm:cxn modelId="{09246635-AC3D-4A75-965E-635EB5293FF5}" srcId="{C03B726C-0C4C-4CE8-B839-B7BE7B11E71F}" destId="{40B6308C-E6A2-4C43-AE9B-E5E984604D90}" srcOrd="0" destOrd="0" parTransId="{57CE011A-3B65-4783-8478-A9CB177F334E}" sibTransId="{385B9709-9FF7-45C0-9493-55D3CEF45431}"/>
    <dgm:cxn modelId="{48B24445-888B-45AC-AF8D-251B92C19AC8}" srcId="{C03B726C-0C4C-4CE8-B839-B7BE7B11E71F}" destId="{6C158873-BDB1-438E-B8E6-55AD3DDE2633}" srcOrd="3" destOrd="0" parTransId="{C2F94C7C-6401-4D1C-BBF1-400846CF6EF6}" sibTransId="{16790CAA-9486-4197-99E6-D9AE4E18EF68}"/>
    <dgm:cxn modelId="{006D294B-162D-443F-AAE1-F2935B448ABB}" srcId="{C03B726C-0C4C-4CE8-B839-B7BE7B11E71F}" destId="{5B7A926E-5B46-4CAC-A1DF-C182CE81E593}" srcOrd="5" destOrd="0" parTransId="{46C99468-F563-47D5-BF79-28F24E048887}" sibTransId="{32F6C16B-542C-4158-AE36-15B9AF75AF85}"/>
    <dgm:cxn modelId="{BDA6DA96-396E-49A1-941F-739549829BA6}" srcId="{C03B726C-0C4C-4CE8-B839-B7BE7B11E71F}" destId="{320ACE69-92C3-4644-950C-DC0DEDCAAEFA}" srcOrd="1" destOrd="0" parTransId="{244F6A72-1982-4384-9DCC-0EF361549EE1}" sibTransId="{6F2D8C99-E7C4-4246-B0BC-1796A26317C8}"/>
    <dgm:cxn modelId="{FA59363D-4168-4AEF-B984-B16307928CDB}" type="presOf" srcId="{320ACE69-92C3-4644-950C-DC0DEDCAAEFA}" destId="{CD2D355F-A60E-468F-B8DD-D72807547760}" srcOrd="0" destOrd="0" presId="urn:microsoft.com/office/officeart/2005/8/layout/vList3"/>
    <dgm:cxn modelId="{18DB229B-9993-4DEE-8DE8-0BA93671AAC1}" srcId="{C03B726C-0C4C-4CE8-B839-B7BE7B11E71F}" destId="{584E91EE-60D4-4C92-864C-E9E0810D38A7}" srcOrd="8" destOrd="0" parTransId="{7EDDE576-14A7-4AD8-B63E-6156C7A8071B}" sibTransId="{BCB6A3D8-EFBF-43EA-AF09-224C31ACC649}"/>
    <dgm:cxn modelId="{6E846CC8-7AEF-45B4-B538-A37E2EFF2E04}" type="presOf" srcId="{8AAAB6D1-96E6-4F6E-9F9D-096BBCCB873C}" destId="{BF45A202-E8B1-49C8-AB43-5067CDCAAC39}" srcOrd="0" destOrd="0" presId="urn:microsoft.com/office/officeart/2005/8/layout/vList3"/>
    <dgm:cxn modelId="{935FF175-3097-442A-8D48-E3723326A37B}" srcId="{C03B726C-0C4C-4CE8-B839-B7BE7B11E71F}" destId="{75B81654-669C-40BD-BD4F-CBF3D385847F}" srcOrd="2" destOrd="0" parTransId="{11FE7727-76C7-4E84-9C75-DC940EFBAC5B}" sibTransId="{EA380520-12E8-41F3-8B4E-0C6D51939D08}"/>
    <dgm:cxn modelId="{1D179CB6-3539-4ACF-B268-FC1A8C84B61D}" type="presOf" srcId="{5B7A926E-5B46-4CAC-A1DF-C182CE81E593}" destId="{683BB0AC-CB2B-46C6-AE39-43A974B562E7}" srcOrd="0" destOrd="0" presId="urn:microsoft.com/office/officeart/2005/8/layout/vList3"/>
    <dgm:cxn modelId="{35708700-DDEC-4386-8073-05B430D82551}" type="presOf" srcId="{152D1DBD-9575-478D-9712-FB25605EE2F4}" destId="{3D4CC769-A689-4C52-A360-891E0AC3B791}" srcOrd="0" destOrd="0" presId="urn:microsoft.com/office/officeart/2005/8/layout/vList3"/>
    <dgm:cxn modelId="{097F69FD-65CC-4851-8930-5B75B74882D2}" type="presOf" srcId="{6C158873-BDB1-438E-B8E6-55AD3DDE2633}" destId="{B840069B-54A4-4059-B264-BBC71E6BC0A6}" srcOrd="0" destOrd="0" presId="urn:microsoft.com/office/officeart/2005/8/layout/vList3"/>
    <dgm:cxn modelId="{6CEF8018-B6F9-472E-AF67-BCACFB87B008}" type="presParOf" srcId="{8625F9FA-BF4E-4E7F-AEE2-4C39EB764CBC}" destId="{518F3D18-4D11-472B-8478-7FD88038E13B}" srcOrd="0" destOrd="0" presId="urn:microsoft.com/office/officeart/2005/8/layout/vList3"/>
    <dgm:cxn modelId="{2904880B-A454-4A2B-91EE-C14E427DE089}" type="presParOf" srcId="{518F3D18-4D11-472B-8478-7FD88038E13B}" destId="{F831E9A0-B418-4DA1-8FA5-EF71EBB6DC23}" srcOrd="0" destOrd="0" presId="urn:microsoft.com/office/officeart/2005/8/layout/vList3"/>
    <dgm:cxn modelId="{59446CD8-FBDF-408B-8E8D-1427E9939E4A}" type="presParOf" srcId="{518F3D18-4D11-472B-8478-7FD88038E13B}" destId="{955F867C-215F-46DB-8244-A7283B318357}" srcOrd="1" destOrd="0" presId="urn:microsoft.com/office/officeart/2005/8/layout/vList3"/>
    <dgm:cxn modelId="{5C235B01-75B5-42DD-A8D8-F74803DAA9AF}" type="presParOf" srcId="{8625F9FA-BF4E-4E7F-AEE2-4C39EB764CBC}" destId="{C390A2B2-A933-41BB-A37B-D8DDB57E0057}" srcOrd="1" destOrd="0" presId="urn:microsoft.com/office/officeart/2005/8/layout/vList3"/>
    <dgm:cxn modelId="{659F2351-567C-4574-8821-E42C95019040}" type="presParOf" srcId="{8625F9FA-BF4E-4E7F-AEE2-4C39EB764CBC}" destId="{AE77A6C2-80CD-4460-8401-E16D394947A5}" srcOrd="2" destOrd="0" presId="urn:microsoft.com/office/officeart/2005/8/layout/vList3"/>
    <dgm:cxn modelId="{12D63F07-36DF-4709-BAC8-89AB637C2732}" type="presParOf" srcId="{AE77A6C2-80CD-4460-8401-E16D394947A5}" destId="{FACD9531-56BE-4884-AF22-50EA855A4538}" srcOrd="0" destOrd="0" presId="urn:microsoft.com/office/officeart/2005/8/layout/vList3"/>
    <dgm:cxn modelId="{93EB3FE4-9C1A-4986-BAF5-038AA0117924}" type="presParOf" srcId="{AE77A6C2-80CD-4460-8401-E16D394947A5}" destId="{CD2D355F-A60E-468F-B8DD-D72807547760}" srcOrd="1" destOrd="0" presId="urn:microsoft.com/office/officeart/2005/8/layout/vList3"/>
    <dgm:cxn modelId="{F892B7E4-C46C-4683-B761-5DC9F76D0EB8}" type="presParOf" srcId="{8625F9FA-BF4E-4E7F-AEE2-4C39EB764CBC}" destId="{D0488047-7211-468F-B234-2B791585DEF0}" srcOrd="3" destOrd="0" presId="urn:microsoft.com/office/officeart/2005/8/layout/vList3"/>
    <dgm:cxn modelId="{0620E61D-F529-446F-9A44-7AE4F53C53BA}" type="presParOf" srcId="{8625F9FA-BF4E-4E7F-AEE2-4C39EB764CBC}" destId="{6CD22613-0811-49F9-90C6-CB2A6335D76C}" srcOrd="4" destOrd="0" presId="urn:microsoft.com/office/officeart/2005/8/layout/vList3"/>
    <dgm:cxn modelId="{D0632DEC-0442-4B85-8057-F3366D505DD6}" type="presParOf" srcId="{6CD22613-0811-49F9-90C6-CB2A6335D76C}" destId="{5785305D-DBD0-4972-9202-9D3C7273348B}" srcOrd="0" destOrd="0" presId="urn:microsoft.com/office/officeart/2005/8/layout/vList3"/>
    <dgm:cxn modelId="{9E938290-D6C7-4DE0-AFD7-5E2882CD043F}" type="presParOf" srcId="{6CD22613-0811-49F9-90C6-CB2A6335D76C}" destId="{BB0AF2B1-6AC5-4584-AB29-60664CB0D9C1}" srcOrd="1" destOrd="0" presId="urn:microsoft.com/office/officeart/2005/8/layout/vList3"/>
    <dgm:cxn modelId="{309F2E95-200D-4959-ACF7-0284B829B392}" type="presParOf" srcId="{8625F9FA-BF4E-4E7F-AEE2-4C39EB764CBC}" destId="{633A18FC-E791-473A-A444-A1970D75BF53}" srcOrd="5" destOrd="0" presId="urn:microsoft.com/office/officeart/2005/8/layout/vList3"/>
    <dgm:cxn modelId="{438054A8-DDE4-4FAA-B9CC-FDC547540075}" type="presParOf" srcId="{8625F9FA-BF4E-4E7F-AEE2-4C39EB764CBC}" destId="{EB9517AF-B96C-4671-875B-353F42E2A159}" srcOrd="6" destOrd="0" presId="urn:microsoft.com/office/officeart/2005/8/layout/vList3"/>
    <dgm:cxn modelId="{F6094588-7533-481D-AEED-CB5E72F01445}" type="presParOf" srcId="{EB9517AF-B96C-4671-875B-353F42E2A159}" destId="{43381F7E-F2D9-46A9-AFFD-D32C6AA0B57D}" srcOrd="0" destOrd="0" presId="urn:microsoft.com/office/officeart/2005/8/layout/vList3"/>
    <dgm:cxn modelId="{7EF7757C-8A0F-4303-9D12-8E3E3B227852}" type="presParOf" srcId="{EB9517AF-B96C-4671-875B-353F42E2A159}" destId="{B840069B-54A4-4059-B264-BBC71E6BC0A6}" srcOrd="1" destOrd="0" presId="urn:microsoft.com/office/officeart/2005/8/layout/vList3"/>
    <dgm:cxn modelId="{87F92B71-903B-490B-B6FB-F72026BE3D52}" type="presParOf" srcId="{8625F9FA-BF4E-4E7F-AEE2-4C39EB764CBC}" destId="{9BECDB49-FDA3-4865-91EC-172EB5DF0510}" srcOrd="7" destOrd="0" presId="urn:microsoft.com/office/officeart/2005/8/layout/vList3"/>
    <dgm:cxn modelId="{A7E5442E-4623-4A7D-BD16-346E209E1E7C}" type="presParOf" srcId="{8625F9FA-BF4E-4E7F-AEE2-4C39EB764CBC}" destId="{C31EE72A-1573-4DC2-9322-5BA1DBDE7FB6}" srcOrd="8" destOrd="0" presId="urn:microsoft.com/office/officeart/2005/8/layout/vList3"/>
    <dgm:cxn modelId="{9A740008-D923-42A9-9CEA-68ECA7E71313}" type="presParOf" srcId="{C31EE72A-1573-4DC2-9322-5BA1DBDE7FB6}" destId="{2427ABF5-C386-4DDB-9692-A4496DBB80A4}" srcOrd="0" destOrd="0" presId="urn:microsoft.com/office/officeart/2005/8/layout/vList3"/>
    <dgm:cxn modelId="{AF80487D-B75D-492E-B369-DA0882D21985}" type="presParOf" srcId="{C31EE72A-1573-4DC2-9322-5BA1DBDE7FB6}" destId="{BF45A202-E8B1-49C8-AB43-5067CDCAAC39}" srcOrd="1" destOrd="0" presId="urn:microsoft.com/office/officeart/2005/8/layout/vList3"/>
    <dgm:cxn modelId="{B8B8569F-05EA-49E6-88B8-A39E9C03A8D3}" type="presParOf" srcId="{8625F9FA-BF4E-4E7F-AEE2-4C39EB764CBC}" destId="{84DB6367-99BD-4C36-A60B-DDFC661B5D00}" srcOrd="9" destOrd="0" presId="urn:microsoft.com/office/officeart/2005/8/layout/vList3"/>
    <dgm:cxn modelId="{54C8BDA4-2C89-4D0C-8024-8EA58838FE16}" type="presParOf" srcId="{8625F9FA-BF4E-4E7F-AEE2-4C39EB764CBC}" destId="{3C6922B5-E6DA-4B58-B27C-68B26C33344F}" srcOrd="10" destOrd="0" presId="urn:microsoft.com/office/officeart/2005/8/layout/vList3"/>
    <dgm:cxn modelId="{1FF25DB8-9A2F-45B9-90AB-C76E110F9698}" type="presParOf" srcId="{3C6922B5-E6DA-4B58-B27C-68B26C33344F}" destId="{6F97D85A-DCD0-4ED9-9A8B-012866DE632B}" srcOrd="0" destOrd="0" presId="urn:microsoft.com/office/officeart/2005/8/layout/vList3"/>
    <dgm:cxn modelId="{5DD61935-6CB1-4213-B8BB-15B139C4B495}" type="presParOf" srcId="{3C6922B5-E6DA-4B58-B27C-68B26C33344F}" destId="{683BB0AC-CB2B-46C6-AE39-43A974B562E7}" srcOrd="1" destOrd="0" presId="urn:microsoft.com/office/officeart/2005/8/layout/vList3"/>
    <dgm:cxn modelId="{050A1F8F-C8F2-40F7-ABE3-D9067AA58F46}" type="presParOf" srcId="{8625F9FA-BF4E-4E7F-AEE2-4C39EB764CBC}" destId="{E039AC9F-F60A-4331-BF0D-716933F9E9C4}" srcOrd="11" destOrd="0" presId="urn:microsoft.com/office/officeart/2005/8/layout/vList3"/>
    <dgm:cxn modelId="{6B922B79-BF44-4427-B463-A91BEC5C6986}" type="presParOf" srcId="{8625F9FA-BF4E-4E7F-AEE2-4C39EB764CBC}" destId="{89C49D8A-CEE6-45A8-94CA-115A699F669D}" srcOrd="12" destOrd="0" presId="urn:microsoft.com/office/officeart/2005/8/layout/vList3"/>
    <dgm:cxn modelId="{55A1C864-E76D-4821-906D-002425F5945E}" type="presParOf" srcId="{89C49D8A-CEE6-45A8-94CA-115A699F669D}" destId="{C9C62751-4DE4-4734-9D38-3AF826EC58F7}" srcOrd="0" destOrd="0" presId="urn:microsoft.com/office/officeart/2005/8/layout/vList3"/>
    <dgm:cxn modelId="{A4620B58-6F19-42A6-8ADC-D8D067113C4C}" type="presParOf" srcId="{89C49D8A-CEE6-45A8-94CA-115A699F669D}" destId="{845D753A-1820-4F0C-BFBD-06A21A35B834}" srcOrd="1" destOrd="0" presId="urn:microsoft.com/office/officeart/2005/8/layout/vList3"/>
    <dgm:cxn modelId="{604938B8-3B1C-4B5C-B1C5-A1E688D3B06C}" type="presParOf" srcId="{8625F9FA-BF4E-4E7F-AEE2-4C39EB764CBC}" destId="{28F9EF13-8F07-4923-80AC-82435EC804FF}" srcOrd="13" destOrd="0" presId="urn:microsoft.com/office/officeart/2005/8/layout/vList3"/>
    <dgm:cxn modelId="{88717EE9-7DE0-46B3-9FEB-78CDC38C2DD8}" type="presParOf" srcId="{8625F9FA-BF4E-4E7F-AEE2-4C39EB764CBC}" destId="{DBDCE7B8-EDBD-4DD2-8E27-9DDDD64B0B55}" srcOrd="14" destOrd="0" presId="urn:microsoft.com/office/officeart/2005/8/layout/vList3"/>
    <dgm:cxn modelId="{F64CE634-F072-409E-AC16-BB5645C85ED7}" type="presParOf" srcId="{DBDCE7B8-EDBD-4DD2-8E27-9DDDD64B0B55}" destId="{9A3185C8-1F99-4F9E-8CC9-7254F2310FA5}" srcOrd="0" destOrd="0" presId="urn:microsoft.com/office/officeart/2005/8/layout/vList3"/>
    <dgm:cxn modelId="{0E8C974F-8A44-4432-B3AD-53D7EC8BDD8D}" type="presParOf" srcId="{DBDCE7B8-EDBD-4DD2-8E27-9DDDD64B0B55}" destId="{3D4CC769-A689-4C52-A360-891E0AC3B791}" srcOrd="1" destOrd="0" presId="urn:microsoft.com/office/officeart/2005/8/layout/vList3"/>
    <dgm:cxn modelId="{C6940FE6-C98F-442F-8903-7B3B2EBDAD37}" type="presParOf" srcId="{8625F9FA-BF4E-4E7F-AEE2-4C39EB764CBC}" destId="{BCEFFD4D-3D4E-4FE6-9CD5-C6BB0DB098B3}" srcOrd="15" destOrd="0" presId="urn:microsoft.com/office/officeart/2005/8/layout/vList3"/>
    <dgm:cxn modelId="{7584AF53-1494-4423-84F4-4A61B6BAF580}" type="presParOf" srcId="{8625F9FA-BF4E-4E7F-AEE2-4C39EB764CBC}" destId="{54BB98D5-5124-47CE-8258-8AF3EDBF3082}" srcOrd="16" destOrd="0" presId="urn:microsoft.com/office/officeart/2005/8/layout/vList3"/>
    <dgm:cxn modelId="{CDD77A95-4085-4674-8A4E-B7A3B6D98B98}" type="presParOf" srcId="{54BB98D5-5124-47CE-8258-8AF3EDBF3082}" destId="{92F1A7F6-DE60-4122-82E8-BAB40B16FEB7}" srcOrd="0" destOrd="0" presId="urn:microsoft.com/office/officeart/2005/8/layout/vList3"/>
    <dgm:cxn modelId="{AA751C03-D646-42AD-B452-6CB03918484D}" type="presParOf" srcId="{54BB98D5-5124-47CE-8258-8AF3EDBF3082}" destId="{B36D84E3-A1A3-4D86-AB0B-0EBAF768C8E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A9855-B731-4789-9B16-A14EEDB79511}">
      <dsp:nvSpPr>
        <dsp:cNvPr id="0" name=""/>
        <dsp:cNvSpPr/>
      </dsp:nvSpPr>
      <dsp:spPr>
        <a:xfrm>
          <a:off x="473911" y="37851"/>
          <a:ext cx="3327032" cy="10396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222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baseline="0" dirty="0"/>
            <a:t>1. </a:t>
          </a:r>
          <a:r>
            <a:rPr lang="ro-RO" sz="1600" b="1" kern="1200" baseline="0" dirty="0"/>
            <a:t>A</a:t>
          </a:r>
          <a:r>
            <a:rPr lang="en-US" sz="1600" b="1" kern="1200" baseline="0" dirty="0" err="1"/>
            <a:t>limentație</a:t>
          </a:r>
          <a:r>
            <a:rPr lang="en-US" sz="1600" b="1" kern="1200" baseline="0" dirty="0"/>
            <a:t> cu </a:t>
          </a:r>
          <a:r>
            <a:rPr lang="en-US" sz="1600" b="1" kern="1200" baseline="0" dirty="0" err="1"/>
            <a:t>exces</a:t>
          </a:r>
          <a:r>
            <a:rPr lang="en-US" sz="1600" b="1" kern="1200" baseline="0" dirty="0"/>
            <a:t> de purine </a:t>
          </a:r>
          <a:r>
            <a:rPr lang="en-US" sz="1600" kern="1200" baseline="0" dirty="0"/>
            <a:t>(</a:t>
          </a:r>
          <a:r>
            <a:rPr lang="en-US" sz="1600" kern="1200" baseline="0" dirty="0" err="1"/>
            <a:t>drojdie</a:t>
          </a:r>
          <a:r>
            <a:rPr lang="en-US" sz="1600" kern="1200" baseline="0" dirty="0"/>
            <a:t>, </a:t>
          </a:r>
          <a:r>
            <a:rPr lang="en-US" sz="1600" kern="1200" baseline="0" dirty="0" err="1"/>
            <a:t>produsele</a:t>
          </a:r>
          <a:r>
            <a:rPr lang="en-US" sz="1600" kern="1200" baseline="0" dirty="0"/>
            <a:t> de mare, carne, </a:t>
          </a:r>
          <a:r>
            <a:rPr lang="en-US" sz="1600" kern="1200" baseline="0" dirty="0" err="1"/>
            <a:t>inclusiv</a:t>
          </a:r>
          <a:r>
            <a:rPr lang="en-US" sz="1600" kern="1200" baseline="0" dirty="0"/>
            <a:t> de </a:t>
          </a:r>
          <a:r>
            <a:rPr lang="en-US" sz="1600" kern="1200" baseline="0" dirty="0" err="1"/>
            <a:t>pasăre</a:t>
          </a:r>
          <a:r>
            <a:rPr lang="en-US" sz="1600" kern="1200" baseline="0" dirty="0"/>
            <a:t>); </a:t>
          </a:r>
        </a:p>
      </dsp:txBody>
      <dsp:txXfrm>
        <a:off x="473911" y="37851"/>
        <a:ext cx="3327032" cy="1039697"/>
      </dsp:txXfrm>
    </dsp:sp>
    <dsp:sp modelId="{189F3231-44DA-4D2E-BF51-0B3648CADBA9}">
      <dsp:nvSpPr>
        <dsp:cNvPr id="0" name=""/>
        <dsp:cNvSpPr/>
      </dsp:nvSpPr>
      <dsp:spPr>
        <a:xfrm>
          <a:off x="561256" y="421155"/>
          <a:ext cx="254289" cy="5183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3B14C5-77E3-4CBC-9706-D62C9ADDC297}">
      <dsp:nvSpPr>
        <dsp:cNvPr id="0" name=""/>
        <dsp:cNvSpPr/>
      </dsp:nvSpPr>
      <dsp:spPr>
        <a:xfrm>
          <a:off x="3942858" y="37851"/>
          <a:ext cx="3327032" cy="10396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222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baseline="0" dirty="0"/>
            <a:t>2. </a:t>
          </a:r>
          <a:r>
            <a:rPr lang="ro-RO" sz="1600" b="1" kern="1200" baseline="0" dirty="0"/>
            <a:t>A</a:t>
          </a:r>
          <a:r>
            <a:rPr lang="en-US" sz="1600" b="1" kern="1200" baseline="0" dirty="0" err="1"/>
            <a:t>buz</a:t>
          </a:r>
          <a:r>
            <a:rPr lang="en-US" sz="1600" b="1" kern="1200" baseline="0" dirty="0"/>
            <a:t> de </a:t>
          </a:r>
          <a:r>
            <a:rPr lang="en-US" sz="1600" b="1" kern="1200" baseline="0" dirty="0" err="1"/>
            <a:t>alcool</a:t>
          </a:r>
          <a:r>
            <a:rPr lang="en-US" sz="1600" b="1" kern="1200" baseline="0" dirty="0"/>
            <a:t> </a:t>
          </a:r>
          <a:r>
            <a:rPr lang="en-US" sz="1600" kern="1200" baseline="0" dirty="0"/>
            <a:t>(</a:t>
          </a:r>
          <a:r>
            <a:rPr lang="en-US" sz="1600" kern="1200" baseline="0" dirty="0" err="1"/>
            <a:t>în</a:t>
          </a:r>
          <a:r>
            <a:rPr lang="en-US" sz="1600" kern="1200" baseline="0" dirty="0"/>
            <a:t> special </a:t>
          </a:r>
          <a:r>
            <a:rPr lang="en-US" sz="1600" kern="1200" baseline="0" dirty="0" err="1"/>
            <a:t>berea</a:t>
          </a:r>
          <a:r>
            <a:rPr lang="en-US" sz="1600" kern="1200" baseline="0" dirty="0"/>
            <a:t> </a:t>
          </a:r>
          <a:r>
            <a:rPr lang="en-US" sz="1600" kern="1200" baseline="0" dirty="0" err="1"/>
            <a:t>și</a:t>
          </a:r>
          <a:r>
            <a:rPr lang="en-US" sz="1600" kern="1200" baseline="0" dirty="0"/>
            <a:t> </a:t>
          </a:r>
          <a:r>
            <a:rPr lang="en-US" sz="1600" kern="1200" baseline="0" dirty="0" err="1"/>
            <a:t>băuturile</a:t>
          </a:r>
          <a:r>
            <a:rPr lang="en-US" sz="1600" kern="1200" baseline="0" dirty="0"/>
            <a:t> </a:t>
          </a:r>
          <a:r>
            <a:rPr lang="en-US" sz="1600" kern="1200" baseline="0" dirty="0" err="1"/>
            <a:t>alcoolice</a:t>
          </a:r>
          <a:r>
            <a:rPr lang="en-US" sz="1600" kern="1200" baseline="0" dirty="0"/>
            <a:t> tari); </a:t>
          </a:r>
          <a:endParaRPr lang="ro-RO" sz="1600" kern="1200" baseline="0" dirty="0"/>
        </a:p>
      </dsp:txBody>
      <dsp:txXfrm>
        <a:off x="3942858" y="37851"/>
        <a:ext cx="3327032" cy="1039697"/>
      </dsp:txXfrm>
    </dsp:sp>
    <dsp:sp modelId="{163E293D-187E-4AD9-934D-6F09254B4CCE}">
      <dsp:nvSpPr>
        <dsp:cNvPr id="0" name=""/>
        <dsp:cNvSpPr/>
      </dsp:nvSpPr>
      <dsp:spPr>
        <a:xfrm flipH="1" flipV="1">
          <a:off x="4137864" y="387231"/>
          <a:ext cx="60522" cy="9256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D57F40-F895-493E-B907-BD899036D3CF}">
      <dsp:nvSpPr>
        <dsp:cNvPr id="0" name=""/>
        <dsp:cNvSpPr/>
      </dsp:nvSpPr>
      <dsp:spPr>
        <a:xfrm>
          <a:off x="7411804" y="37851"/>
          <a:ext cx="3327032" cy="10396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222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baseline="0" dirty="0"/>
            <a:t>3. </a:t>
          </a:r>
          <a:r>
            <a:rPr lang="ro-RO" sz="1600" b="1" kern="1200" baseline="0" dirty="0"/>
            <a:t>M</a:t>
          </a:r>
          <a:r>
            <a:rPr lang="en-US" sz="1600" b="1" kern="1200" baseline="0" dirty="0" err="1"/>
            <a:t>edicamente</a:t>
          </a:r>
          <a:r>
            <a:rPr lang="en-US" sz="1600" b="1" kern="1200" baseline="0" dirty="0"/>
            <a:t> </a:t>
          </a:r>
          <a:r>
            <a:rPr lang="en-US" sz="1600" kern="1200" baseline="0" dirty="0"/>
            <a:t>(</a:t>
          </a:r>
          <a:r>
            <a:rPr lang="en-US" sz="1600" kern="1200" baseline="0" dirty="0" err="1"/>
            <a:t>diuretice</a:t>
          </a:r>
          <a:r>
            <a:rPr lang="en-US" sz="1600" kern="1200" baseline="0" dirty="0"/>
            <a:t> </a:t>
          </a:r>
          <a:r>
            <a:rPr lang="en-US" sz="1600" kern="1200" baseline="0" dirty="0" err="1"/>
            <a:t>tiazidice</a:t>
          </a:r>
          <a:r>
            <a:rPr lang="en-US" sz="1600" kern="1200" baseline="0" dirty="0"/>
            <a:t>, </a:t>
          </a:r>
          <a:r>
            <a:rPr lang="en-US" sz="1600" kern="1200" baseline="0" dirty="0" err="1"/>
            <a:t>aspirină</a:t>
          </a:r>
          <a:r>
            <a:rPr lang="en-US" sz="1600" kern="1200" baseline="0" dirty="0"/>
            <a:t> </a:t>
          </a:r>
          <a:r>
            <a:rPr lang="en-US" sz="1600" kern="1200" baseline="0" dirty="0" err="1"/>
            <a:t>în</a:t>
          </a:r>
          <a:r>
            <a:rPr lang="en-US" sz="1600" kern="1200" baseline="0" dirty="0"/>
            <a:t> doze </a:t>
          </a:r>
          <a:r>
            <a:rPr lang="en-US" sz="1600" kern="1200" baseline="0" dirty="0" err="1"/>
            <a:t>mici</a:t>
          </a:r>
          <a:r>
            <a:rPr lang="en-US" sz="1600" kern="1200" baseline="0" dirty="0"/>
            <a:t>, Warfarin, </a:t>
          </a:r>
          <a:r>
            <a:rPr lang="en-US" sz="1600" kern="1200" baseline="0" dirty="0" err="1"/>
            <a:t>vitamină</a:t>
          </a:r>
          <a:r>
            <a:rPr lang="en-US" sz="1600" kern="1200" baseline="0" dirty="0"/>
            <a:t> B12, </a:t>
          </a:r>
          <a:r>
            <a:rPr lang="en-US" sz="1600" kern="1200" baseline="0" dirty="0" err="1"/>
            <a:t>citostatice</a:t>
          </a:r>
          <a:r>
            <a:rPr lang="en-US" sz="1600" kern="1200" baseline="0" dirty="0"/>
            <a:t>, acid nicotinic); </a:t>
          </a:r>
          <a:endParaRPr lang="ro-RO" sz="1600" kern="1200" baseline="0" dirty="0"/>
        </a:p>
      </dsp:txBody>
      <dsp:txXfrm>
        <a:off x="7411804" y="37851"/>
        <a:ext cx="3327032" cy="1039697"/>
      </dsp:txXfrm>
    </dsp:sp>
    <dsp:sp modelId="{1EF15C61-F6F0-4D88-8ECF-5C2829BCA0CF}">
      <dsp:nvSpPr>
        <dsp:cNvPr id="0" name=""/>
        <dsp:cNvSpPr/>
      </dsp:nvSpPr>
      <dsp:spPr>
        <a:xfrm flipH="1">
          <a:off x="7612622" y="397701"/>
          <a:ext cx="48900" cy="71625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BEF833-70DE-44AD-96C0-9D866BA2E8BA}">
      <dsp:nvSpPr>
        <dsp:cNvPr id="0" name=""/>
        <dsp:cNvSpPr/>
      </dsp:nvSpPr>
      <dsp:spPr>
        <a:xfrm>
          <a:off x="473911" y="1196536"/>
          <a:ext cx="3327032" cy="10396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222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baseline="0" dirty="0"/>
            <a:t>4. </a:t>
          </a:r>
          <a:r>
            <a:rPr lang="ro-RO" sz="1600" b="1" kern="1200" baseline="0" dirty="0"/>
            <a:t>S</a:t>
          </a:r>
          <a:r>
            <a:rPr lang="en-US" sz="1600" b="1" kern="1200" baseline="0" dirty="0" err="1"/>
            <a:t>uprasolicitări</a:t>
          </a:r>
          <a:r>
            <a:rPr lang="en-US" sz="1600" b="1" kern="1200" baseline="0" dirty="0"/>
            <a:t> </a:t>
          </a:r>
          <a:r>
            <a:rPr lang="en-US" sz="1600" b="1" kern="1200" baseline="0" dirty="0" err="1"/>
            <a:t>fizice</a:t>
          </a:r>
          <a:r>
            <a:rPr lang="en-US" sz="1600" b="1" kern="1200" baseline="0" dirty="0"/>
            <a:t> </a:t>
          </a:r>
          <a:r>
            <a:rPr lang="en-US" sz="1600" kern="1200" baseline="0" dirty="0" err="1"/>
            <a:t>considerabile</a:t>
          </a:r>
          <a:r>
            <a:rPr lang="en-US" sz="1600" kern="1200" baseline="0" dirty="0"/>
            <a:t>; </a:t>
          </a:r>
          <a:endParaRPr lang="ro-RO" sz="1600" kern="1200" baseline="0" dirty="0"/>
        </a:p>
      </dsp:txBody>
      <dsp:txXfrm>
        <a:off x="473911" y="1196536"/>
        <a:ext cx="3327032" cy="1039697"/>
      </dsp:txXfrm>
    </dsp:sp>
    <dsp:sp modelId="{53B1F722-99ED-4A5D-B544-5976AAA1408F}">
      <dsp:nvSpPr>
        <dsp:cNvPr id="0" name=""/>
        <dsp:cNvSpPr/>
      </dsp:nvSpPr>
      <dsp:spPr>
        <a:xfrm>
          <a:off x="673262" y="1515459"/>
          <a:ext cx="51833" cy="153479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8D6499-E0A7-4C0B-849F-1D179DD5FF5D}">
      <dsp:nvSpPr>
        <dsp:cNvPr id="0" name=""/>
        <dsp:cNvSpPr/>
      </dsp:nvSpPr>
      <dsp:spPr>
        <a:xfrm>
          <a:off x="3942858" y="1196536"/>
          <a:ext cx="3327032" cy="10396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222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baseline="0" dirty="0"/>
            <a:t>5.</a:t>
          </a:r>
          <a:r>
            <a:rPr lang="ro-RO" sz="1600" b="1" kern="1200" baseline="0" dirty="0"/>
            <a:t> S</a:t>
          </a:r>
          <a:r>
            <a:rPr lang="en-US" sz="1600" b="1" kern="1200" baseline="0" dirty="0" err="1"/>
            <a:t>tări</a:t>
          </a:r>
          <a:r>
            <a:rPr lang="en-US" sz="1600" b="1" kern="1200" baseline="0" dirty="0"/>
            <a:t> </a:t>
          </a:r>
          <a:r>
            <a:rPr lang="en-US" sz="1600" b="1" kern="1200" baseline="0" dirty="0" err="1"/>
            <a:t>patologice</a:t>
          </a:r>
          <a:r>
            <a:rPr lang="en-US" sz="1600" kern="1200" baseline="0" dirty="0"/>
            <a:t>, </a:t>
          </a:r>
          <a:r>
            <a:rPr lang="en-US" sz="1600" kern="1200" baseline="0" dirty="0" err="1"/>
            <a:t>asociate</a:t>
          </a:r>
          <a:r>
            <a:rPr lang="en-US" sz="1600" kern="1200" baseline="0" dirty="0"/>
            <a:t> cu </a:t>
          </a:r>
          <a:r>
            <a:rPr lang="en-US" sz="1600" kern="1200" baseline="0" dirty="0" err="1"/>
            <a:t>acidoză</a:t>
          </a:r>
          <a:r>
            <a:rPr lang="en-US" sz="1600" kern="1200" baseline="0" dirty="0"/>
            <a:t> </a:t>
          </a:r>
          <a:r>
            <a:rPr lang="en-US" sz="1600" kern="1200" baseline="0" dirty="0" err="1"/>
            <a:t>sau</a:t>
          </a:r>
          <a:r>
            <a:rPr lang="en-US" sz="1600" kern="1200" baseline="0" dirty="0"/>
            <a:t> </a:t>
          </a:r>
          <a:r>
            <a:rPr lang="en-US" sz="1600" kern="1200" baseline="0" dirty="0" err="1"/>
            <a:t>hipercalcemie</a:t>
          </a:r>
          <a:r>
            <a:rPr lang="en-US" sz="1600" kern="1200" baseline="0" dirty="0"/>
            <a:t>; </a:t>
          </a:r>
          <a:endParaRPr lang="ro-RO" sz="1600" kern="1200" baseline="0" dirty="0"/>
        </a:p>
      </dsp:txBody>
      <dsp:txXfrm>
        <a:off x="3942858" y="1196536"/>
        <a:ext cx="3327032" cy="1039697"/>
      </dsp:txXfrm>
    </dsp:sp>
    <dsp:sp modelId="{DC4A9B20-8A9C-4A9D-9F9D-771DF09C9375}">
      <dsp:nvSpPr>
        <dsp:cNvPr id="0" name=""/>
        <dsp:cNvSpPr/>
      </dsp:nvSpPr>
      <dsp:spPr>
        <a:xfrm>
          <a:off x="4051337" y="1515459"/>
          <a:ext cx="233576" cy="153479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E1F3D9-D9F6-42A1-A0F6-0498C008C357}">
      <dsp:nvSpPr>
        <dsp:cNvPr id="0" name=""/>
        <dsp:cNvSpPr/>
      </dsp:nvSpPr>
      <dsp:spPr>
        <a:xfrm>
          <a:off x="7411804" y="1196536"/>
          <a:ext cx="3327032" cy="10396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222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baseline="0" dirty="0"/>
            <a:t>6. </a:t>
          </a:r>
          <a:r>
            <a:rPr lang="ro-RO" sz="1600" b="1" kern="1200" baseline="0" dirty="0"/>
            <a:t>S</a:t>
          </a:r>
          <a:r>
            <a:rPr lang="en-US" sz="1600" b="1" kern="1200" baseline="0" dirty="0" err="1"/>
            <a:t>uprarăcirea</a:t>
          </a:r>
          <a:r>
            <a:rPr lang="en-US" sz="1600" b="1" kern="1200" baseline="0" dirty="0"/>
            <a:t> </a:t>
          </a:r>
          <a:r>
            <a:rPr lang="en-US" sz="1600" b="1" kern="1200" baseline="0" dirty="0" err="1"/>
            <a:t>organismului</a:t>
          </a:r>
          <a:r>
            <a:rPr lang="en-US" sz="1600" kern="1200" baseline="0" dirty="0"/>
            <a:t>; </a:t>
          </a:r>
          <a:endParaRPr lang="ro-RO" sz="1600" kern="1200" baseline="0" dirty="0"/>
        </a:p>
      </dsp:txBody>
      <dsp:txXfrm>
        <a:off x="7411804" y="1196536"/>
        <a:ext cx="3327032" cy="1039697"/>
      </dsp:txXfrm>
    </dsp:sp>
    <dsp:sp modelId="{C92A8F50-47ED-4367-B532-7F46E33D6D78}">
      <dsp:nvSpPr>
        <dsp:cNvPr id="0" name=""/>
        <dsp:cNvSpPr/>
      </dsp:nvSpPr>
      <dsp:spPr>
        <a:xfrm>
          <a:off x="7548507" y="1568515"/>
          <a:ext cx="177129" cy="4736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8CD653-3580-473D-A7D4-9C51B3723880}">
      <dsp:nvSpPr>
        <dsp:cNvPr id="0" name=""/>
        <dsp:cNvSpPr/>
      </dsp:nvSpPr>
      <dsp:spPr>
        <a:xfrm>
          <a:off x="473911" y="2355221"/>
          <a:ext cx="3327032" cy="10396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222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baseline="0" dirty="0"/>
            <a:t>7. </a:t>
          </a:r>
          <a:r>
            <a:rPr lang="ro-RO" sz="1600" b="1" kern="1200" baseline="0" dirty="0"/>
            <a:t>I</a:t>
          </a:r>
          <a:r>
            <a:rPr lang="en-US" sz="1600" b="1" kern="1200" baseline="0" dirty="0" err="1"/>
            <a:t>nfecții</a:t>
          </a:r>
          <a:r>
            <a:rPr lang="en-US" sz="1600" b="1" kern="1200" baseline="0" dirty="0"/>
            <a:t> acute</a:t>
          </a:r>
          <a:r>
            <a:rPr lang="en-US" sz="1600" kern="1200" baseline="0" dirty="0"/>
            <a:t>; </a:t>
          </a:r>
          <a:endParaRPr lang="ro-RO" sz="1600" kern="1200" baseline="0" dirty="0"/>
        </a:p>
      </dsp:txBody>
      <dsp:txXfrm>
        <a:off x="473911" y="2355221"/>
        <a:ext cx="3327032" cy="1039697"/>
      </dsp:txXfrm>
    </dsp:sp>
    <dsp:sp modelId="{8D53B1A3-16CA-4BB7-864D-B6ED40AAB49B}">
      <dsp:nvSpPr>
        <dsp:cNvPr id="0" name=""/>
        <dsp:cNvSpPr/>
      </dsp:nvSpPr>
      <dsp:spPr>
        <a:xfrm flipH="1">
          <a:off x="673262" y="2724968"/>
          <a:ext cx="51833" cy="5183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BF6C1A-E287-4F0C-A9F3-E9A2E62F5FA1}">
      <dsp:nvSpPr>
        <dsp:cNvPr id="0" name=""/>
        <dsp:cNvSpPr/>
      </dsp:nvSpPr>
      <dsp:spPr>
        <a:xfrm>
          <a:off x="3942858" y="2355221"/>
          <a:ext cx="3327032" cy="10396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222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baseline="0" dirty="0"/>
            <a:t>8. </a:t>
          </a:r>
          <a:r>
            <a:rPr lang="ro-RO" sz="1600" b="1" kern="1200" baseline="0" dirty="0"/>
            <a:t>T</a:t>
          </a:r>
          <a:r>
            <a:rPr lang="en-US" sz="1600" b="1" kern="1200" baseline="0" dirty="0" err="1"/>
            <a:t>raume</a:t>
          </a:r>
          <a:r>
            <a:rPr lang="en-US" sz="1600" b="1" kern="1200" baseline="0" dirty="0"/>
            <a:t>, </a:t>
          </a:r>
          <a:r>
            <a:rPr lang="en-US" sz="1600" b="1" kern="1200" baseline="0" dirty="0" err="1"/>
            <a:t>stres</a:t>
          </a:r>
          <a:r>
            <a:rPr lang="en-US" sz="1600" kern="1200" baseline="0" dirty="0"/>
            <a:t>; </a:t>
          </a:r>
          <a:endParaRPr lang="ro-RO" sz="1600" kern="1200" baseline="0" dirty="0"/>
        </a:p>
      </dsp:txBody>
      <dsp:txXfrm>
        <a:off x="3942858" y="2355221"/>
        <a:ext cx="3327032" cy="1039697"/>
      </dsp:txXfrm>
    </dsp:sp>
    <dsp:sp modelId="{C4308B32-E055-4EFB-9AB2-71929AD96514}">
      <dsp:nvSpPr>
        <dsp:cNvPr id="0" name=""/>
        <dsp:cNvSpPr/>
      </dsp:nvSpPr>
      <dsp:spPr>
        <a:xfrm>
          <a:off x="4142209" y="2687146"/>
          <a:ext cx="51833" cy="127475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1C75CD-77D5-4FE5-B03A-6F2BA719D75F}">
      <dsp:nvSpPr>
        <dsp:cNvPr id="0" name=""/>
        <dsp:cNvSpPr/>
      </dsp:nvSpPr>
      <dsp:spPr>
        <a:xfrm>
          <a:off x="7411804" y="2355221"/>
          <a:ext cx="3327032" cy="10396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222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baseline="0" dirty="0"/>
            <a:t>9. </a:t>
          </a:r>
          <a:r>
            <a:rPr lang="ro-RO" sz="1600" b="1" kern="1200" baseline="0" dirty="0"/>
            <a:t>P</a:t>
          </a:r>
          <a:r>
            <a:rPr lang="en-US" sz="1600" b="1" kern="1200" baseline="0" dirty="0" err="1"/>
            <a:t>ierdere</a:t>
          </a:r>
          <a:r>
            <a:rPr lang="en-US" sz="1600" b="1" kern="1200" baseline="0" dirty="0"/>
            <a:t> </a:t>
          </a:r>
          <a:r>
            <a:rPr lang="en-US" sz="1600" b="1" kern="1200" baseline="0" dirty="0" err="1"/>
            <a:t>ponderală</a:t>
          </a:r>
          <a:r>
            <a:rPr lang="en-US" sz="1600" b="1" kern="1200" baseline="0" dirty="0"/>
            <a:t> </a:t>
          </a:r>
          <a:r>
            <a:rPr lang="en-US" sz="1600" b="1" kern="1200" baseline="0" dirty="0" err="1"/>
            <a:t>rapidă</a:t>
          </a:r>
          <a:r>
            <a:rPr lang="en-US" sz="1600" b="1" kern="1200" baseline="0" dirty="0"/>
            <a:t> </a:t>
          </a:r>
          <a:r>
            <a:rPr lang="en-US" sz="1600" kern="1200" baseline="0" dirty="0"/>
            <a:t>→ la </a:t>
          </a:r>
          <a:r>
            <a:rPr lang="en-US" sz="1600" kern="1200" baseline="0" dirty="0" err="1"/>
            <a:t>hipoalbuminemie</a:t>
          </a:r>
          <a:r>
            <a:rPr lang="en-US" sz="1600" kern="1200" baseline="0" dirty="0"/>
            <a:t>; </a:t>
          </a:r>
          <a:endParaRPr lang="ro-RO" sz="1600" kern="1200" baseline="0" dirty="0"/>
        </a:p>
      </dsp:txBody>
      <dsp:txXfrm>
        <a:off x="7411804" y="2355221"/>
        <a:ext cx="3327032" cy="1039697"/>
      </dsp:txXfrm>
    </dsp:sp>
    <dsp:sp modelId="{F52E0E64-11B2-4E5E-8DAA-AB60981AD4D2}">
      <dsp:nvSpPr>
        <dsp:cNvPr id="0" name=""/>
        <dsp:cNvSpPr/>
      </dsp:nvSpPr>
      <dsp:spPr>
        <a:xfrm>
          <a:off x="7614139" y="2678735"/>
          <a:ext cx="45865" cy="14429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A77227-42D2-4CD9-B24E-0B9B1C0D14FC}">
      <dsp:nvSpPr>
        <dsp:cNvPr id="0" name=""/>
        <dsp:cNvSpPr/>
      </dsp:nvSpPr>
      <dsp:spPr>
        <a:xfrm>
          <a:off x="3942858" y="3513907"/>
          <a:ext cx="3327032" cy="10396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222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baseline="0" dirty="0"/>
            <a:t>10. </a:t>
          </a:r>
          <a:r>
            <a:rPr lang="ro-RO" sz="1600" b="1" kern="1200" baseline="0" dirty="0"/>
            <a:t>D</a:t>
          </a:r>
          <a:r>
            <a:rPr lang="en-US" sz="1600" b="1" kern="1200" baseline="0" dirty="0" err="1"/>
            <a:t>eshidratare</a:t>
          </a:r>
          <a:r>
            <a:rPr lang="en-US" sz="1600" b="1" kern="1200" baseline="0" dirty="0"/>
            <a:t> </a:t>
          </a:r>
          <a:r>
            <a:rPr lang="en-US" sz="1600" kern="1200" baseline="0" dirty="0"/>
            <a:t>la </a:t>
          </a:r>
          <a:r>
            <a:rPr lang="en-US" sz="1600" kern="1200" baseline="0" dirty="0" err="1"/>
            <a:t>expunerea</a:t>
          </a:r>
          <a:r>
            <a:rPr lang="en-US" sz="1600" kern="1200" baseline="0" dirty="0"/>
            <a:t> la t</a:t>
          </a:r>
          <a:r>
            <a:rPr lang="en-US" sz="16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°</a:t>
          </a:r>
          <a:r>
            <a:rPr lang="en-US" sz="1600" kern="1200" baseline="0" dirty="0"/>
            <a:t> </a:t>
          </a:r>
          <a:r>
            <a:rPr lang="en-US" sz="1600" kern="1200" baseline="0" dirty="0" err="1"/>
            <a:t>înalte</a:t>
          </a:r>
          <a:endParaRPr lang="ru-RU" sz="1600" kern="1200" baseline="0" dirty="0"/>
        </a:p>
      </dsp:txBody>
      <dsp:txXfrm>
        <a:off x="3942858" y="3513907"/>
        <a:ext cx="3327032" cy="1039697"/>
      </dsp:txXfrm>
    </dsp:sp>
    <dsp:sp modelId="{537B5955-C9E3-4855-9A46-8792B63B80B0}">
      <dsp:nvSpPr>
        <dsp:cNvPr id="0" name=""/>
        <dsp:cNvSpPr/>
      </dsp:nvSpPr>
      <dsp:spPr>
        <a:xfrm>
          <a:off x="4142940" y="3847764"/>
          <a:ext cx="50370" cy="12361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2F819-7E67-43B2-A59F-3E6569FE0D27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DC611-553B-4E6C-9C39-0FEE66609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1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DC611-553B-4E6C-9C39-0FEE6660960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465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893F-DEDC-4967-BB7D-21F98C1A0F9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C589-B4BF-424E-AF65-58D9CAD6EE37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88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893F-DEDC-4967-BB7D-21F98C1A0F9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C589-B4BF-424E-AF65-58D9CAD6E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164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893F-DEDC-4967-BB7D-21F98C1A0F9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C589-B4BF-424E-AF65-58D9CAD6E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403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893F-DEDC-4967-BB7D-21F98C1A0F9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C589-B4BF-424E-AF65-58D9CAD6E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504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893F-DEDC-4967-BB7D-21F98C1A0F9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C589-B4BF-424E-AF65-58D9CAD6EE37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95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893F-DEDC-4967-BB7D-21F98C1A0F9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C589-B4BF-424E-AF65-58D9CAD6E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030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893F-DEDC-4967-BB7D-21F98C1A0F9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C589-B4BF-424E-AF65-58D9CAD6E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822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893F-DEDC-4967-BB7D-21F98C1A0F9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C589-B4BF-424E-AF65-58D9CAD6E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864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893F-DEDC-4967-BB7D-21F98C1A0F9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C589-B4BF-424E-AF65-58D9CAD6E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123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174893F-DEDC-4967-BB7D-21F98C1A0F9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E7C589-B4BF-424E-AF65-58D9CAD6E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310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893F-DEDC-4967-BB7D-21F98C1A0F9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C589-B4BF-424E-AF65-58D9CAD6E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843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174893F-DEDC-4967-BB7D-21F98C1A0F91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2E7C589-B4BF-424E-AF65-58D9CAD6EE37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54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2039A22-7EE8-4741-9ED7-76163AFC1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93"/>
          <a:stretch/>
        </p:blipFill>
        <p:spPr>
          <a:xfrm>
            <a:off x="7405992" y="3906620"/>
            <a:ext cx="4486396" cy="242079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C25FAE-D4BF-42D8-B42F-362896404B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o-RO" dirty="0"/>
              <a:t>Guta</a:t>
            </a:r>
            <a:r>
              <a:rPr lang="en-US" dirty="0"/>
              <a:t> – </a:t>
            </a:r>
            <a:r>
              <a:rPr lang="en-US" dirty="0" err="1"/>
              <a:t>maladie</a:t>
            </a:r>
            <a:r>
              <a:rPr lang="en-US" dirty="0"/>
              <a:t> </a:t>
            </a:r>
            <a:r>
              <a:rPr lang="en-US" dirty="0" err="1"/>
              <a:t>veche</a:t>
            </a:r>
            <a:r>
              <a:rPr lang="en-US" dirty="0"/>
              <a:t> cu </a:t>
            </a:r>
            <a:r>
              <a:rPr lang="en-US" dirty="0" err="1"/>
              <a:t>imagini</a:t>
            </a:r>
            <a:r>
              <a:rPr lang="en-US" dirty="0"/>
              <a:t> </a:t>
            </a:r>
            <a:r>
              <a:rPr lang="en-US" dirty="0" err="1"/>
              <a:t>noi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A34676A-6CE9-4C9E-B157-CFB521EE24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</a:t>
            </a:r>
            <a:r>
              <a:rPr lang="ro-RO" dirty="0" err="1"/>
              <a:t>ția</a:t>
            </a:r>
            <a:r>
              <a:rPr lang="ro-RO" dirty="0"/>
              <a:t> Artrologie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735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E10633-8F2F-4820-9D06-CFBFC0FE1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D" altLang="ru-RU" i="1" dirty="0" err="1"/>
              <a:t>Fctorii</a:t>
            </a:r>
            <a:r>
              <a:rPr lang="ro-MD" altLang="ru-RU" i="1" dirty="0"/>
              <a:t> declanșatori ai atacului de gută: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19115DA-DC7D-4FCF-8E03-8D86E88B1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ro-MD" altLang="ru-RU" sz="2000" dirty="0"/>
              <a:t> Traumatisme locale, exerciții fizice în exces</a:t>
            </a:r>
          </a:p>
          <a:p>
            <a:pPr>
              <a:buFontTx/>
              <a:buChar char="-"/>
            </a:pPr>
            <a:r>
              <a:rPr lang="ro-MD" altLang="ru-RU" sz="2000" dirty="0"/>
              <a:t> </a:t>
            </a:r>
            <a:r>
              <a:rPr lang="ro-MD" altLang="ru-RU" dirty="0"/>
              <a:t>Aportul</a:t>
            </a:r>
            <a:r>
              <a:rPr lang="ro-MD" altLang="ru-RU" sz="2000" dirty="0"/>
              <a:t> de alcool, excese alimentare bogate în purine </a:t>
            </a:r>
          </a:p>
          <a:p>
            <a:pPr>
              <a:buFontTx/>
              <a:buChar char="-"/>
            </a:pPr>
            <a:r>
              <a:rPr lang="ro-MD" altLang="ru-RU" sz="2000" dirty="0"/>
              <a:t> Unele medicamente: (inițierea bruscă a medicației </a:t>
            </a:r>
            <a:r>
              <a:rPr lang="ro-MD" altLang="ru-RU" sz="2000" dirty="0" err="1"/>
              <a:t>hipo-uricemiante</a:t>
            </a:r>
            <a:r>
              <a:rPr lang="ro-MD" altLang="ru-RU" sz="2000" dirty="0"/>
              <a:t>, diuretice) – modifică concentrația serică de acid uric – fie în creștere/fie în descreștere rapidă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E01081F-FCF5-49EA-9555-52F643AFF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10" y="3592749"/>
            <a:ext cx="5059207" cy="26310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4FD49D6-3F31-4B0A-A125-CFD784F026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848"/>
          <a:stretch/>
        </p:blipFill>
        <p:spPr>
          <a:xfrm>
            <a:off x="6542824" y="3527009"/>
            <a:ext cx="4612856" cy="277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56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B72A77-BE22-4216-80C8-2C952796F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D" b="1" i="1" dirty="0"/>
              <a:t>Faza III - Guta </a:t>
            </a:r>
            <a:r>
              <a:rPr lang="ro-MD" b="1" i="1" dirty="0" err="1"/>
              <a:t>intercritică</a:t>
            </a:r>
            <a:r>
              <a:rPr lang="ro-MD" b="1" i="1" dirty="0"/>
              <a:t>:</a:t>
            </a:r>
            <a:br>
              <a:rPr lang="ro-MD" b="1" i="1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405F88-F00F-44BF-ADC6-8BCBA18BE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011981"/>
            <a:ext cx="10058400" cy="4023360"/>
          </a:xfrm>
        </p:spPr>
        <p:txBody>
          <a:bodyPr/>
          <a:lstStyle/>
          <a:p>
            <a:pPr>
              <a:buFontTx/>
              <a:buChar char="-"/>
              <a:defRPr/>
            </a:pPr>
            <a:r>
              <a:rPr lang="ro-MD" dirty="0"/>
              <a:t> </a:t>
            </a:r>
            <a:r>
              <a:rPr lang="ro-MD" sz="2000" dirty="0"/>
              <a:t>Perioada </a:t>
            </a:r>
            <a:r>
              <a:rPr lang="ro-MD" sz="2000" b="1" dirty="0">
                <a:solidFill>
                  <a:schemeClr val="accent2">
                    <a:lumMod val="75000"/>
                  </a:schemeClr>
                </a:solidFill>
              </a:rPr>
              <a:t>asimptomatică</a:t>
            </a:r>
            <a:r>
              <a:rPr lang="ro-MD" sz="2000" dirty="0"/>
              <a:t> între atacurile de gută</a:t>
            </a:r>
          </a:p>
          <a:p>
            <a:pPr>
              <a:buFontTx/>
              <a:buChar char="-"/>
              <a:defRPr/>
            </a:pPr>
            <a:r>
              <a:rPr lang="ro-MD" sz="2000" dirty="0"/>
              <a:t> </a:t>
            </a:r>
            <a:r>
              <a:rPr lang="ro-MD" sz="2000" dirty="0" err="1"/>
              <a:t>Înțial</a:t>
            </a:r>
            <a:r>
              <a:rPr lang="ro-MD" sz="2000" dirty="0"/>
              <a:t> este mai îndelungată, cu timpul </a:t>
            </a:r>
            <a:r>
              <a:rPr lang="ro-MD" sz="2000" b="1" dirty="0"/>
              <a:t>devine din ce în ce mai scurtă</a:t>
            </a:r>
            <a:r>
              <a:rPr lang="ro-MD" sz="2000" dirty="0"/>
              <a:t>, progresând mai rapid la persoanele ce nu urmează tratament </a:t>
            </a:r>
            <a:r>
              <a:rPr lang="ro-MD" sz="2000" dirty="0" err="1"/>
              <a:t>hipouricemiant</a:t>
            </a:r>
            <a:r>
              <a:rPr lang="ro-MD" sz="2000" dirty="0"/>
              <a:t> sau diete</a:t>
            </a:r>
          </a:p>
          <a:p>
            <a:pPr>
              <a:buFontTx/>
              <a:buChar char="-"/>
              <a:defRPr/>
            </a:pPr>
            <a:r>
              <a:rPr lang="ro-MD" sz="2000" b="1" dirty="0"/>
              <a:t> Artrita se remite complet </a:t>
            </a:r>
            <a:r>
              <a:rPr lang="ro-MD" sz="2000" dirty="0"/>
              <a:t>însă depozitele locale de cristal </a:t>
            </a:r>
            <a:r>
              <a:rPr lang="ro-MD" sz="2000" dirty="0" err="1"/>
              <a:t>monosodic</a:t>
            </a:r>
            <a:r>
              <a:rPr lang="ro-MD" sz="2000" dirty="0"/>
              <a:t> și inflamația </a:t>
            </a:r>
            <a:r>
              <a:rPr lang="ro-MD" sz="2000" dirty="0" err="1"/>
              <a:t>subclinică</a:t>
            </a:r>
            <a:r>
              <a:rPr lang="ro-MD" sz="2000" dirty="0"/>
              <a:t> persistă și conduc la leziuni osoase erozive</a:t>
            </a:r>
            <a:endParaRPr lang="ru-RU" sz="2000" dirty="0"/>
          </a:p>
          <a:p>
            <a:endParaRPr lang="ru-RU" dirty="0"/>
          </a:p>
        </p:txBody>
      </p:sp>
      <p:pic>
        <p:nvPicPr>
          <p:cNvPr id="4" name="Picture 4" descr="https://www.colcrys.com/assets/images/progression-chart.png">
            <a:extLst>
              <a:ext uri="{FF2B5EF4-FFF2-40B4-BE49-F238E27FC236}">
                <a16:creationId xmlns:a16="http://schemas.microsoft.com/office/drawing/2014/main" xmlns="" id="{C9BAB0EE-60A1-4FF5-8E1A-D824F7877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5" b="9576"/>
          <a:stretch/>
        </p:blipFill>
        <p:spPr bwMode="auto">
          <a:xfrm>
            <a:off x="901429" y="3043498"/>
            <a:ext cx="8320391" cy="367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040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907399-8C16-4FC1-A048-E9A1D3B8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D" b="1" i="1" dirty="0"/>
              <a:t>Faza IV – Guta cronică </a:t>
            </a:r>
            <a:r>
              <a:rPr lang="ro-MD" b="1" i="1" dirty="0" err="1"/>
              <a:t>tofacee</a:t>
            </a:r>
            <a:r>
              <a:rPr lang="ro-MD" b="1" i="1" dirty="0"/>
              <a:t>: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27C5543-6BCF-45ED-A261-F1D882A25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645857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-"/>
              <a:defRPr/>
            </a:pPr>
            <a:r>
              <a:rPr lang="ro-MD" dirty="0"/>
              <a:t> </a:t>
            </a:r>
            <a:r>
              <a:rPr lang="ro-MD" b="1" dirty="0"/>
              <a:t>Se realizează pe fonul acceselor repetate de gută netratată</a:t>
            </a:r>
            <a:r>
              <a:rPr lang="ro-MD" dirty="0"/>
              <a:t>, intervalul dintre accese se reduce sau dispare</a:t>
            </a:r>
          </a:p>
          <a:p>
            <a:pPr>
              <a:buFontTx/>
              <a:buChar char="-"/>
              <a:defRPr/>
            </a:pPr>
            <a:r>
              <a:rPr lang="ro-MD" dirty="0"/>
              <a:t> </a:t>
            </a:r>
            <a:r>
              <a:rPr lang="ro-MD" b="1" dirty="0">
                <a:solidFill>
                  <a:srgbClr val="C00000"/>
                </a:solidFill>
              </a:rPr>
              <a:t>Sindrom dureros permanent</a:t>
            </a:r>
          </a:p>
          <a:p>
            <a:pPr>
              <a:buFontTx/>
              <a:buChar char="-"/>
              <a:defRPr/>
            </a:pPr>
            <a:r>
              <a:rPr lang="ro-MD" dirty="0"/>
              <a:t>  Modificările clinice articulare sunt severe, cu reducerea mobilității active și pasive și deformări articulare</a:t>
            </a:r>
          </a:p>
          <a:p>
            <a:pPr>
              <a:buFontTx/>
              <a:buChar char="-"/>
              <a:defRPr/>
            </a:pPr>
            <a:r>
              <a:rPr lang="ro-MD" b="1" dirty="0">
                <a:solidFill>
                  <a:schemeClr val="accent2">
                    <a:lumMod val="75000"/>
                  </a:schemeClr>
                </a:solidFill>
              </a:rPr>
              <a:t>Prezența </a:t>
            </a:r>
            <a:r>
              <a:rPr lang="ro-MD" b="1" dirty="0" err="1">
                <a:solidFill>
                  <a:schemeClr val="accent2">
                    <a:lumMod val="75000"/>
                  </a:schemeClr>
                </a:solidFill>
              </a:rPr>
              <a:t>tofilor</a:t>
            </a:r>
            <a:r>
              <a:rPr lang="ro-MD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o-MD" dirty="0"/>
              <a:t>(depozite tisulare de cristal de urat </a:t>
            </a:r>
            <a:r>
              <a:rPr lang="ro-MD" dirty="0" err="1"/>
              <a:t>monosodic</a:t>
            </a:r>
            <a:r>
              <a:rPr lang="ro-MD" dirty="0"/>
              <a:t>) – element definitor a acestei faze, sunt asimetric răspândiți, dimensiuni – de la câțiva mm la 10cm, </a:t>
            </a:r>
            <a:r>
              <a:rPr lang="en-US" dirty="0"/>
              <a:t>de </a:t>
            </a:r>
            <a:r>
              <a:rPr lang="en-US" dirty="0" err="1"/>
              <a:t>culoare</a:t>
            </a:r>
            <a:r>
              <a:rPr lang="en-US" dirty="0"/>
              <a:t> </a:t>
            </a:r>
            <a:r>
              <a:rPr lang="en-US" dirty="0" err="1"/>
              <a:t>gălbuie-albicioasă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roșietică</a:t>
            </a:r>
            <a:endParaRPr lang="ro-RO" dirty="0"/>
          </a:p>
          <a:p>
            <a:pPr>
              <a:buFontTx/>
              <a:buChar char="-"/>
              <a:defRPr/>
            </a:pPr>
            <a:r>
              <a:rPr lang="ro-MD" dirty="0" err="1"/>
              <a:t>Tofii</a:t>
            </a:r>
            <a:r>
              <a:rPr lang="ro-MD" dirty="0"/>
              <a:t> sunt insensibili sau ușor sensibili</a:t>
            </a:r>
          </a:p>
          <a:p>
            <a:pPr>
              <a:buFontTx/>
              <a:buChar char="-"/>
              <a:defRPr/>
            </a:pPr>
            <a:r>
              <a:rPr lang="ro-MD" dirty="0"/>
              <a:t>Pot fi localizați și la nivelul organelor interne (</a:t>
            </a:r>
            <a:r>
              <a:rPr lang="ro-MD" dirty="0" err="1"/>
              <a:t>VMt</a:t>
            </a:r>
            <a:r>
              <a:rPr lang="ro-MD" dirty="0"/>
              <a:t>, </a:t>
            </a:r>
            <a:r>
              <a:rPr lang="ro-MD" dirty="0" err="1"/>
              <a:t>Vao</a:t>
            </a:r>
            <a:r>
              <a:rPr lang="ro-MD" dirty="0"/>
              <a:t>, epiglotă, ochi)</a:t>
            </a:r>
          </a:p>
          <a:p>
            <a:pPr>
              <a:buFontTx/>
              <a:buChar char="-"/>
              <a:defRPr/>
            </a:pPr>
            <a:r>
              <a:rPr lang="ro-MD" dirty="0"/>
              <a:t>Conținutul </a:t>
            </a:r>
            <a:r>
              <a:rPr lang="ro-MD" dirty="0" err="1"/>
              <a:t>tofilor</a:t>
            </a:r>
            <a:r>
              <a:rPr lang="ro-MD" dirty="0"/>
              <a:t> la atacuri poate să se lichefieze cu formarea fistulelor, prin care să se scurge o masă albicioasă</a:t>
            </a:r>
          </a:p>
          <a:p>
            <a:pPr>
              <a:buFontTx/>
              <a:buChar char="-"/>
              <a:defRPr/>
            </a:pPr>
            <a:r>
              <a:rPr lang="ro-MD" dirty="0"/>
              <a:t> Aceste fistulele sunt infectate rar, ce este motivat prin acțiunea bactericidă a conținutului acid</a:t>
            </a:r>
          </a:p>
          <a:p>
            <a:pPr>
              <a:buFontTx/>
              <a:buChar char="-"/>
              <a:defRPr/>
            </a:pPr>
            <a:r>
              <a:rPr lang="ro-MD" dirty="0"/>
              <a:t> Poziționarea preferată a fistulelor </a:t>
            </a:r>
            <a:r>
              <a:rPr lang="ro-MD" dirty="0" err="1"/>
              <a:t>intradermal</a:t>
            </a:r>
            <a:r>
              <a:rPr lang="ro-MD" dirty="0"/>
              <a:t> este pe antebraț, glezna, mai rar - fese, umăr.</a:t>
            </a:r>
          </a:p>
        </p:txBody>
      </p:sp>
    </p:spTree>
    <p:extLst>
      <p:ext uri="{BB962C8B-B14F-4D97-AF65-F5344CB8AC3E}">
        <p14:creationId xmlns:p14="http://schemas.microsoft.com/office/powerpoint/2010/main" val="2963045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083D037-8018-4845-8DBC-EE2412032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48" t="3203" r="4882" b="12008"/>
          <a:stretch/>
        </p:blipFill>
        <p:spPr>
          <a:xfrm>
            <a:off x="110926" y="77821"/>
            <a:ext cx="4591455" cy="302854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B2B2073-DB01-4705-B10D-7C0E2CCD6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82" y="2742794"/>
            <a:ext cx="3066554" cy="33957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0CD9208-4D54-473F-92D2-7B11F241D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999" y="2742794"/>
            <a:ext cx="4278002" cy="32282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C2995D1-6AED-484D-AEF6-96E5AB88B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5130" y="935336"/>
            <a:ext cx="3785944" cy="50357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DDE6379-6505-4D22-B4F7-536D4ACB8D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217" t="6525" r="2057" b="42506"/>
          <a:stretch/>
        </p:blipFill>
        <p:spPr>
          <a:xfrm>
            <a:off x="4550663" y="64445"/>
            <a:ext cx="4184776" cy="267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28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C93C3E-94E6-4D9B-91C2-DF7505652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Afectarea</a:t>
            </a:r>
            <a:r>
              <a:rPr lang="en-US" dirty="0"/>
              <a:t> </a:t>
            </a:r>
            <a:r>
              <a:rPr lang="en-US" dirty="0" err="1"/>
              <a:t>renală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6F1290B-BB59-4522-844D-E3D4D35BC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627775" cy="4023360"/>
          </a:xfrm>
        </p:spPr>
        <p:txBody>
          <a:bodyPr/>
          <a:lstStyle/>
          <a:p>
            <a:r>
              <a:rPr lang="ro-RO" b="1" dirty="0"/>
              <a:t>1. </a:t>
            </a:r>
            <a:r>
              <a:rPr lang="en-US" b="1" dirty="0" err="1"/>
              <a:t>Nefropatia</a:t>
            </a:r>
            <a:r>
              <a:rPr lang="en-US" b="1" dirty="0"/>
              <a:t> </a:t>
            </a:r>
            <a:r>
              <a:rPr lang="en-US" b="1" dirty="0" err="1"/>
              <a:t>urică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en-US" dirty="0" err="1"/>
              <a:t>depunerea</a:t>
            </a:r>
            <a:r>
              <a:rPr lang="en-US" dirty="0"/>
              <a:t> </a:t>
            </a:r>
            <a:r>
              <a:rPr lang="en-US" dirty="0" err="1"/>
              <a:t>progresivă</a:t>
            </a:r>
            <a:r>
              <a:rPr lang="en-US" dirty="0"/>
              <a:t> de </a:t>
            </a:r>
            <a:r>
              <a:rPr lang="en-US" dirty="0" err="1"/>
              <a:t>urat</a:t>
            </a:r>
            <a:r>
              <a:rPr lang="en-US" dirty="0"/>
              <a:t> </a:t>
            </a:r>
            <a:r>
              <a:rPr lang="en-US" dirty="0" err="1"/>
              <a:t>monosodic</a:t>
            </a:r>
            <a:r>
              <a:rPr lang="en-US" dirty="0"/>
              <a:t> </a:t>
            </a:r>
            <a:r>
              <a:rPr lang="en-US" dirty="0" err="1"/>
              <a:t>monohidrat</a:t>
            </a:r>
            <a:r>
              <a:rPr lang="en-US" dirty="0"/>
              <a:t> sub </a:t>
            </a:r>
            <a:r>
              <a:rPr lang="en-US" dirty="0" err="1"/>
              <a:t>formă</a:t>
            </a:r>
            <a:r>
              <a:rPr lang="en-US" dirty="0"/>
              <a:t> de </a:t>
            </a:r>
            <a:r>
              <a:rPr lang="en-US" dirty="0" err="1"/>
              <a:t>cristale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interstițiul</a:t>
            </a:r>
            <a:r>
              <a:rPr lang="en-US" dirty="0"/>
              <a:t> renal, </a:t>
            </a:r>
            <a:r>
              <a:rPr lang="en-US" dirty="0" err="1"/>
              <a:t>declanșând</a:t>
            </a:r>
            <a:r>
              <a:rPr lang="en-US" dirty="0"/>
              <a:t> o </a:t>
            </a:r>
            <a:r>
              <a:rPr lang="en-US" dirty="0" err="1"/>
              <a:t>inflamație</a:t>
            </a:r>
            <a:r>
              <a:rPr lang="en-US" dirty="0"/>
              <a:t>. Este lent </a:t>
            </a:r>
            <a:r>
              <a:rPr lang="en-US" dirty="0" err="1"/>
              <a:t>progresivă</a:t>
            </a:r>
            <a:r>
              <a:rPr lang="en-US" dirty="0"/>
              <a:t>. </a:t>
            </a:r>
            <a:r>
              <a:rPr lang="en-US" dirty="0" err="1"/>
              <a:t>Poate</a:t>
            </a:r>
            <a:r>
              <a:rPr lang="en-US" dirty="0"/>
              <a:t> fi </a:t>
            </a:r>
            <a:r>
              <a:rPr lang="en-US" dirty="0" err="1"/>
              <a:t>recunoscută</a:t>
            </a:r>
            <a:r>
              <a:rPr lang="en-US" dirty="0"/>
              <a:t> </a:t>
            </a:r>
            <a:r>
              <a:rPr lang="en-US" dirty="0" err="1"/>
              <a:t>datorită</a:t>
            </a:r>
            <a:r>
              <a:rPr lang="en-US" dirty="0"/>
              <a:t> </a:t>
            </a:r>
            <a:r>
              <a:rPr lang="en-US" dirty="0" err="1"/>
              <a:t>apariției</a:t>
            </a:r>
            <a:r>
              <a:rPr lang="en-US" dirty="0"/>
              <a:t> </a:t>
            </a:r>
            <a:r>
              <a:rPr lang="en-US" dirty="0" err="1"/>
              <a:t>unei</a:t>
            </a:r>
            <a:r>
              <a:rPr lang="en-US" dirty="0"/>
              <a:t> </a:t>
            </a:r>
            <a:r>
              <a:rPr lang="en-US" dirty="0" err="1"/>
              <a:t>proteinurii</a:t>
            </a:r>
            <a:r>
              <a:rPr lang="en-US" dirty="0"/>
              <a:t> </a:t>
            </a:r>
            <a:r>
              <a:rPr lang="en-US" dirty="0" err="1"/>
              <a:t>ușoare</a:t>
            </a:r>
            <a:r>
              <a:rPr lang="en-US" dirty="0"/>
              <a:t> (20-40%). </a:t>
            </a:r>
            <a:endParaRPr lang="ro-RO" dirty="0"/>
          </a:p>
          <a:p>
            <a:r>
              <a:rPr lang="ro-RO" b="1" dirty="0"/>
              <a:t>2. T</a:t>
            </a:r>
            <a:r>
              <a:rPr lang="en-US" b="1" dirty="0" err="1"/>
              <a:t>ubulopatia</a:t>
            </a:r>
            <a:r>
              <a:rPr lang="en-US" b="1" dirty="0"/>
              <a:t> </a:t>
            </a:r>
            <a:r>
              <a:rPr lang="en-US" b="1" dirty="0" err="1"/>
              <a:t>urică</a:t>
            </a:r>
            <a:r>
              <a:rPr lang="en-US" b="1" dirty="0"/>
              <a:t> </a:t>
            </a:r>
            <a:r>
              <a:rPr lang="en-US" b="1" dirty="0" err="1"/>
              <a:t>acută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en-US" dirty="0" err="1"/>
              <a:t>precipitarea</a:t>
            </a:r>
            <a:r>
              <a:rPr lang="en-US" dirty="0"/>
              <a:t> </a:t>
            </a:r>
            <a:r>
              <a:rPr lang="en-US" dirty="0" err="1"/>
              <a:t>uraților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tubii</a:t>
            </a:r>
            <a:r>
              <a:rPr lang="en-US" dirty="0"/>
              <a:t> </a:t>
            </a:r>
            <a:r>
              <a:rPr lang="en-US" dirty="0" err="1"/>
              <a:t>colectori</a:t>
            </a:r>
            <a:r>
              <a:rPr lang="ro-RO" dirty="0"/>
              <a:t> = obstrucția fluxului urinar (IRA)</a:t>
            </a:r>
            <a:endParaRPr lang="en-US" dirty="0"/>
          </a:p>
          <a:p>
            <a:r>
              <a:rPr lang="ro-RO" b="1" dirty="0"/>
              <a:t>3. </a:t>
            </a:r>
            <a:r>
              <a:rPr lang="en-US" b="1" dirty="0" err="1"/>
              <a:t>Urolitiaza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en-US" dirty="0" err="1"/>
              <a:t>apariția</a:t>
            </a:r>
            <a:r>
              <a:rPr lang="en-US" dirty="0"/>
              <a:t> </a:t>
            </a:r>
            <a:r>
              <a:rPr lang="en-US" dirty="0" err="1"/>
              <a:t>calculilor</a:t>
            </a:r>
            <a:r>
              <a:rPr lang="en-US" dirty="0"/>
              <a:t> </a:t>
            </a:r>
            <a:r>
              <a:rPr lang="en-US" dirty="0" err="1"/>
              <a:t>depinde</a:t>
            </a:r>
            <a:r>
              <a:rPr lang="en-US" dirty="0"/>
              <a:t> de 4 </a:t>
            </a:r>
            <a:r>
              <a:rPr lang="en-US" dirty="0" err="1"/>
              <a:t>factori</a:t>
            </a:r>
            <a:r>
              <a:rPr lang="en-US" dirty="0"/>
              <a:t>: pH </a:t>
            </a:r>
            <a:r>
              <a:rPr lang="en-US" dirty="0" err="1"/>
              <a:t>urinar</a:t>
            </a:r>
            <a:r>
              <a:rPr lang="en-US" dirty="0"/>
              <a:t> acid, </a:t>
            </a:r>
            <a:r>
              <a:rPr lang="ro-RO" dirty="0"/>
              <a:t>v</a:t>
            </a:r>
            <a:r>
              <a:rPr lang="en-US" dirty="0" err="1"/>
              <a:t>olumul</a:t>
            </a:r>
            <a:r>
              <a:rPr lang="en-US" dirty="0"/>
              <a:t> </a:t>
            </a:r>
            <a:r>
              <a:rPr lang="en-US" dirty="0" err="1"/>
              <a:t>urinar</a:t>
            </a:r>
            <a:r>
              <a:rPr lang="en-US" dirty="0"/>
              <a:t> </a:t>
            </a:r>
            <a:r>
              <a:rPr lang="en-US" dirty="0" err="1"/>
              <a:t>redus</a:t>
            </a:r>
            <a:r>
              <a:rPr lang="en-US" dirty="0"/>
              <a:t>, </a:t>
            </a:r>
            <a:r>
              <a:rPr lang="en-US" dirty="0" err="1"/>
              <a:t>hiperuricozuria</a:t>
            </a:r>
            <a:r>
              <a:rPr lang="en-US" dirty="0"/>
              <a:t>, </a:t>
            </a:r>
            <a:r>
              <a:rPr lang="en-US" dirty="0" err="1"/>
              <a:t>existența</a:t>
            </a:r>
            <a:r>
              <a:rPr lang="en-US" dirty="0"/>
              <a:t> </a:t>
            </a:r>
            <a:r>
              <a:rPr lang="en-US" dirty="0" err="1"/>
              <a:t>moleculilor</a:t>
            </a:r>
            <a:r>
              <a:rPr lang="en-US" dirty="0"/>
              <a:t> </a:t>
            </a:r>
            <a:r>
              <a:rPr lang="en-US" dirty="0" err="1"/>
              <a:t>inhibitoare</a:t>
            </a:r>
            <a:r>
              <a:rPr lang="en-US" dirty="0"/>
              <a:t> ale </a:t>
            </a:r>
            <a:r>
              <a:rPr lang="en-US" dirty="0" err="1"/>
              <a:t>cristalizării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urină</a:t>
            </a:r>
            <a:r>
              <a:rPr lang="en-US" dirty="0"/>
              <a:t>.</a:t>
            </a:r>
          </a:p>
          <a:p>
            <a:endParaRPr lang="ru-RU" dirty="0"/>
          </a:p>
        </p:txBody>
      </p:sp>
      <p:pic>
        <p:nvPicPr>
          <p:cNvPr id="1026" name="Picture 2" descr="What Organs Does Gout Affect? | For HCPs">
            <a:extLst>
              <a:ext uri="{FF2B5EF4-FFF2-40B4-BE49-F238E27FC236}">
                <a16:creationId xmlns:a16="http://schemas.microsoft.com/office/drawing/2014/main" xmlns="" id="{AE82DB6A-B24D-4798-9415-891FC0D4B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696" y="1888537"/>
            <a:ext cx="43910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385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CE73EE-A111-441A-932F-86D5751D7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dirty="0"/>
              <a:t>Investigații de laborator: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838EBE-4461-4F38-822C-EBC710AB7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en-US" b="1" dirty="0" err="1"/>
              <a:t>Analiza</a:t>
            </a:r>
            <a:r>
              <a:rPr lang="en-US" b="1" dirty="0"/>
              <a:t> </a:t>
            </a:r>
            <a:r>
              <a:rPr lang="en-US" b="1" dirty="0" err="1"/>
              <a:t>generală</a:t>
            </a:r>
            <a:r>
              <a:rPr lang="en-US" b="1" dirty="0"/>
              <a:t> a </a:t>
            </a:r>
            <a:r>
              <a:rPr lang="en-US" b="1" dirty="0" err="1"/>
              <a:t>sângelui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en-US" dirty="0" err="1"/>
              <a:t>leucocitoză</a:t>
            </a:r>
            <a:r>
              <a:rPr lang="en-US" dirty="0"/>
              <a:t>, </a:t>
            </a:r>
            <a:r>
              <a:rPr lang="ro-RO" dirty="0"/>
              <a:t>anemie ușoară,</a:t>
            </a:r>
            <a:r>
              <a:rPr lang="en-US" dirty="0"/>
              <a:t>↑ VSH.</a:t>
            </a:r>
          </a:p>
          <a:p>
            <a:r>
              <a:rPr lang="en-US" b="1" dirty="0"/>
              <a:t>2. </a:t>
            </a:r>
            <a:r>
              <a:rPr lang="en-US" b="1" dirty="0" err="1"/>
              <a:t>Hiperuricemia</a:t>
            </a:r>
            <a:r>
              <a:rPr lang="en-US" b="1" dirty="0"/>
              <a:t> </a:t>
            </a:r>
            <a:r>
              <a:rPr lang="en-US" dirty="0"/>
              <a:t>– ↑ </a:t>
            </a:r>
            <a:r>
              <a:rPr lang="en-US" dirty="0" err="1"/>
              <a:t>nivelului</a:t>
            </a:r>
            <a:r>
              <a:rPr lang="en-US" dirty="0"/>
              <a:t> </a:t>
            </a:r>
            <a:r>
              <a:rPr lang="en-US" dirty="0" err="1"/>
              <a:t>acidului</a:t>
            </a:r>
            <a:r>
              <a:rPr lang="en-US" dirty="0"/>
              <a:t> uric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sânge</a:t>
            </a:r>
            <a:r>
              <a:rPr lang="en-US" dirty="0"/>
              <a:t> (N= ♀ – 180-360 </a:t>
            </a:r>
            <a:r>
              <a:rPr lang="el-GR" dirty="0"/>
              <a:t>μ</a:t>
            </a:r>
            <a:r>
              <a:rPr lang="en-US" dirty="0"/>
              <a:t>mol/l </a:t>
            </a:r>
            <a:r>
              <a:rPr lang="en-US" dirty="0" err="1"/>
              <a:t>și</a:t>
            </a:r>
            <a:r>
              <a:rPr lang="en-US" dirty="0"/>
              <a:t> ♂ – 270-480 </a:t>
            </a:r>
            <a:r>
              <a:rPr lang="el-GR" dirty="0"/>
              <a:t>μ</a:t>
            </a:r>
            <a:r>
              <a:rPr lang="en-US" dirty="0"/>
              <a:t>mol/l)</a:t>
            </a:r>
            <a:r>
              <a:rPr lang="ro-RO" dirty="0"/>
              <a:t>, în puseu poate fi </a:t>
            </a:r>
            <a:r>
              <a:rPr lang="ro-RO" dirty="0" err="1"/>
              <a:t>Hiperuricemie</a:t>
            </a:r>
            <a:r>
              <a:rPr lang="ro-RO" dirty="0"/>
              <a:t> dar poate fi și normală</a:t>
            </a:r>
          </a:p>
          <a:p>
            <a:r>
              <a:rPr lang="ro-RO" b="1" dirty="0"/>
              <a:t>3. Evaluarea funcției renale: </a:t>
            </a:r>
            <a:r>
              <a:rPr lang="ro-RO" dirty="0"/>
              <a:t>Creatinina și ureea serică</a:t>
            </a:r>
          </a:p>
          <a:p>
            <a:r>
              <a:rPr lang="ro-RO" b="1" dirty="0"/>
              <a:t>4. </a:t>
            </a:r>
            <a:r>
              <a:rPr lang="ro-RO" b="1" dirty="0" err="1"/>
              <a:t>Hiperuricozuria</a:t>
            </a:r>
            <a:r>
              <a:rPr lang="ro-RO" b="1" dirty="0"/>
              <a:t> </a:t>
            </a:r>
            <a:r>
              <a:rPr lang="ro-RO" dirty="0"/>
              <a:t>– ↑ nivelului acidului uric în urină (la o alimentație obișnuită N= 250-750 mg/24 ore)</a:t>
            </a:r>
          </a:p>
          <a:p>
            <a:r>
              <a:rPr lang="ro-RO" b="1" dirty="0"/>
              <a:t>5. Analiza lichidului sinovial</a:t>
            </a:r>
          </a:p>
          <a:p>
            <a:r>
              <a:rPr lang="ro-RO" b="1" dirty="0"/>
              <a:t>6. Explorări imagistice</a:t>
            </a:r>
          </a:p>
        </p:txBody>
      </p:sp>
    </p:spTree>
    <p:extLst>
      <p:ext uri="{BB962C8B-B14F-4D97-AF65-F5344CB8AC3E}">
        <p14:creationId xmlns:p14="http://schemas.microsoft.com/office/powerpoint/2010/main" val="2215767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C24EB-EA37-41A9-9B14-6F75B17F4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Examenul</a:t>
            </a:r>
            <a:r>
              <a:rPr lang="en-US" dirty="0"/>
              <a:t> </a:t>
            </a:r>
            <a:r>
              <a:rPr lang="en-US" dirty="0" err="1"/>
              <a:t>lichidului</a:t>
            </a:r>
            <a:r>
              <a:rPr lang="en-US" dirty="0"/>
              <a:t> </a:t>
            </a:r>
            <a:r>
              <a:rPr lang="en-US" dirty="0" err="1"/>
              <a:t>sinovial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EB75FA0-F88E-4805-8E77-2763D4583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807" y="1871675"/>
            <a:ext cx="5822329" cy="4387872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o-RO" dirty="0"/>
              <a:t> </a:t>
            </a:r>
            <a:r>
              <a:rPr lang="en-US" dirty="0"/>
              <a:t>Macroscopic </a:t>
            </a:r>
            <a:r>
              <a:rPr lang="en-US" dirty="0" err="1"/>
              <a:t>lichidul</a:t>
            </a:r>
            <a:r>
              <a:rPr lang="en-US" dirty="0"/>
              <a:t> </a:t>
            </a:r>
            <a:r>
              <a:rPr lang="en-US" dirty="0" err="1"/>
              <a:t>sinovial</a:t>
            </a:r>
            <a:r>
              <a:rPr lang="en-US" dirty="0"/>
              <a:t> are un aspect </a:t>
            </a:r>
            <a:r>
              <a:rPr lang="en-US" dirty="0" err="1"/>
              <a:t>albicios</a:t>
            </a:r>
            <a:r>
              <a:rPr lang="en-US" dirty="0"/>
              <a:t>, </a:t>
            </a:r>
            <a:r>
              <a:rPr lang="en-US" dirty="0" err="1"/>
              <a:t>filant</a:t>
            </a:r>
            <a:r>
              <a:rPr lang="en-US" dirty="0"/>
              <a:t>. </a:t>
            </a:r>
            <a:endParaRPr lang="ro-RO" dirty="0"/>
          </a:p>
          <a:p>
            <a:pPr>
              <a:buFont typeface="Wingdings" panose="05000000000000000000" pitchFamily="2" charset="2"/>
              <a:buChar char="v"/>
            </a:pPr>
            <a:r>
              <a:rPr lang="ro-RO" dirty="0"/>
              <a:t> </a:t>
            </a:r>
            <a:r>
              <a:rPr lang="en-US" dirty="0"/>
              <a:t>Microscopic </a:t>
            </a:r>
            <a:r>
              <a:rPr lang="ro-RO" dirty="0"/>
              <a:t>- </a:t>
            </a:r>
            <a:r>
              <a:rPr lang="en-US" dirty="0" err="1"/>
              <a:t>prezenţa</a:t>
            </a:r>
            <a:r>
              <a:rPr lang="en-US" dirty="0"/>
              <a:t> </a:t>
            </a:r>
            <a:r>
              <a:rPr lang="en-US" dirty="0" err="1"/>
              <a:t>unui</a:t>
            </a:r>
            <a:r>
              <a:rPr lang="en-US" dirty="0"/>
              <a:t> </a:t>
            </a:r>
            <a:r>
              <a:rPr lang="en-US" dirty="0" err="1"/>
              <a:t>număr</a:t>
            </a:r>
            <a:r>
              <a:rPr lang="en-US" dirty="0"/>
              <a:t> mare de </a:t>
            </a:r>
            <a:r>
              <a:rPr lang="en-US" dirty="0" err="1"/>
              <a:t>leucocite</a:t>
            </a:r>
            <a:r>
              <a:rPr lang="en-US" dirty="0"/>
              <a:t> (&gt;50000/mm3) cu </a:t>
            </a:r>
            <a:r>
              <a:rPr lang="en-US" dirty="0" err="1"/>
              <a:t>predominanţa</a:t>
            </a:r>
            <a:r>
              <a:rPr lang="en-US" dirty="0"/>
              <a:t> </a:t>
            </a:r>
            <a:r>
              <a:rPr lang="en-US" dirty="0" err="1"/>
              <a:t>neutrofilelor</a:t>
            </a:r>
            <a:r>
              <a:rPr lang="en-US" dirty="0"/>
              <a:t>, </a:t>
            </a:r>
            <a:r>
              <a:rPr lang="en-US" dirty="0" err="1"/>
              <a:t>având</a:t>
            </a:r>
            <a:r>
              <a:rPr lang="en-US" dirty="0"/>
              <a:t> </a:t>
            </a:r>
            <a:r>
              <a:rPr lang="en-US" dirty="0" err="1"/>
              <a:t>caracter</a:t>
            </a:r>
            <a:r>
              <a:rPr lang="en-US" dirty="0"/>
              <a:t> </a:t>
            </a:r>
            <a:r>
              <a:rPr lang="en-US" dirty="0" err="1"/>
              <a:t>inflamator</a:t>
            </a:r>
            <a:r>
              <a:rPr lang="en-US" dirty="0"/>
              <a:t>. </a:t>
            </a:r>
            <a:endParaRPr lang="ro-RO" dirty="0"/>
          </a:p>
          <a:p>
            <a:pPr>
              <a:buFont typeface="Wingdings" panose="05000000000000000000" pitchFamily="2" charset="2"/>
              <a:buChar char="v"/>
            </a:pPr>
            <a:r>
              <a:rPr lang="ro-RO" dirty="0"/>
              <a:t> </a:t>
            </a:r>
            <a:r>
              <a:rPr lang="en-US" dirty="0" err="1"/>
              <a:t>Examinarea</a:t>
            </a:r>
            <a:r>
              <a:rPr lang="en-US" dirty="0"/>
              <a:t> la </a:t>
            </a:r>
            <a:r>
              <a:rPr lang="en-US" dirty="0" err="1"/>
              <a:t>microscopul</a:t>
            </a:r>
            <a:r>
              <a:rPr lang="en-US" dirty="0"/>
              <a:t> optic cu </a:t>
            </a:r>
            <a:r>
              <a:rPr lang="en-US" dirty="0" err="1"/>
              <a:t>lumină</a:t>
            </a:r>
            <a:r>
              <a:rPr lang="en-US" dirty="0"/>
              <a:t> </a:t>
            </a:r>
            <a:r>
              <a:rPr lang="en-US" dirty="0" err="1"/>
              <a:t>polarizată</a:t>
            </a:r>
            <a:r>
              <a:rPr lang="en-US" dirty="0"/>
              <a:t>, </a:t>
            </a:r>
            <a:r>
              <a:rPr lang="en-US" dirty="0" err="1"/>
              <a:t>evidenţiază</a:t>
            </a:r>
            <a:r>
              <a:rPr lang="en-US" dirty="0"/>
              <a:t> </a:t>
            </a:r>
            <a:r>
              <a:rPr lang="en-US" dirty="0" err="1"/>
              <a:t>prezenţa</a:t>
            </a:r>
            <a:r>
              <a:rPr lang="en-US" dirty="0"/>
              <a:t> </a:t>
            </a:r>
            <a:r>
              <a:rPr lang="en-US" dirty="0" err="1"/>
              <a:t>cristalelor</a:t>
            </a:r>
            <a:r>
              <a:rPr lang="en-US" dirty="0"/>
              <a:t> </a:t>
            </a:r>
            <a:r>
              <a:rPr lang="en-US" dirty="0" err="1"/>
              <a:t>aciculare</a:t>
            </a:r>
            <a:r>
              <a:rPr lang="en-US" dirty="0"/>
              <a:t> de </a:t>
            </a:r>
            <a:r>
              <a:rPr lang="en-US" dirty="0" err="1"/>
              <a:t>urat</a:t>
            </a:r>
            <a:r>
              <a:rPr lang="en-US" dirty="0"/>
              <a:t> de </a:t>
            </a:r>
            <a:r>
              <a:rPr lang="en-US" dirty="0" err="1"/>
              <a:t>sodiu</a:t>
            </a:r>
            <a:r>
              <a:rPr lang="en-US" dirty="0"/>
              <a:t> cu </a:t>
            </a:r>
            <a:r>
              <a:rPr lang="en-US" dirty="0" err="1"/>
              <a:t>birefringenţă</a:t>
            </a:r>
            <a:r>
              <a:rPr lang="en-US" dirty="0"/>
              <a:t> </a:t>
            </a:r>
            <a:r>
              <a:rPr lang="en-US" dirty="0" err="1"/>
              <a:t>negativă</a:t>
            </a:r>
            <a:r>
              <a:rPr lang="en-US" dirty="0"/>
              <a:t>. </a:t>
            </a:r>
            <a:endParaRPr lang="ro-RO" dirty="0"/>
          </a:p>
          <a:p>
            <a:pPr>
              <a:buFont typeface="Wingdings" panose="05000000000000000000" pitchFamily="2" charset="2"/>
              <a:buChar char="v"/>
            </a:pPr>
            <a:r>
              <a:rPr lang="ro-RO" dirty="0"/>
              <a:t> </a:t>
            </a:r>
            <a:r>
              <a:rPr lang="en-US" dirty="0"/>
              <a:t>Sunt </a:t>
            </a:r>
            <a:r>
              <a:rPr lang="en-US" dirty="0" err="1"/>
              <a:t>obligatorii</a:t>
            </a:r>
            <a:r>
              <a:rPr lang="en-US" dirty="0"/>
              <a:t> </a:t>
            </a:r>
            <a:r>
              <a:rPr lang="en-US" dirty="0" err="1"/>
              <a:t>culturile</a:t>
            </a:r>
            <a:r>
              <a:rPr lang="en-US" dirty="0"/>
              <a:t> din </a:t>
            </a:r>
            <a:r>
              <a:rPr lang="en-US" dirty="0" err="1"/>
              <a:t>lichidul</a:t>
            </a:r>
            <a:r>
              <a:rPr lang="en-US" dirty="0"/>
              <a:t> </a:t>
            </a:r>
            <a:r>
              <a:rPr lang="en-US" dirty="0" err="1"/>
              <a:t>sinovial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excluderea</a:t>
            </a:r>
            <a:r>
              <a:rPr lang="en-US" dirty="0"/>
              <a:t> </a:t>
            </a:r>
            <a:r>
              <a:rPr lang="en-US" dirty="0" err="1"/>
              <a:t>unei</a:t>
            </a:r>
            <a:r>
              <a:rPr lang="en-US" dirty="0"/>
              <a:t> </a:t>
            </a:r>
            <a:r>
              <a:rPr lang="en-US" dirty="0" err="1"/>
              <a:t>artrite</a:t>
            </a:r>
            <a:r>
              <a:rPr lang="en-US" dirty="0"/>
              <a:t> </a:t>
            </a:r>
            <a:r>
              <a:rPr lang="en-US" dirty="0" err="1"/>
              <a:t>septice</a:t>
            </a:r>
            <a:endParaRPr lang="ru-RU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779631D1-9B2C-453A-A5F6-87C55E824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8324" y="1737360"/>
            <a:ext cx="5253321" cy="438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FF">
                        <a:alpha val="76999"/>
                      </a:srgbClr>
                    </a:gs>
                    <a:gs pos="70000">
                      <a:srgbClr val="C3D69B">
                        <a:alpha val="39199"/>
                      </a:srgbClr>
                    </a:gs>
                    <a:gs pos="100000">
                      <a:srgbClr val="C3D69B">
                        <a:alpha val="23000"/>
                      </a:srgb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77933C">
                    <a:alpha val="0"/>
                  </a:srgbClr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524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2C7708-8D24-4D9A-AC7F-43CA212E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Radiografia convențională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BAE3354-AC08-4B3F-9CAB-DB408DF61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o-RO" dirty="0"/>
              <a:t> </a:t>
            </a:r>
            <a:r>
              <a:rPr lang="en-US" b="1" dirty="0" err="1"/>
              <a:t>În</a:t>
            </a:r>
            <a:r>
              <a:rPr lang="en-US" b="1" dirty="0"/>
              <a:t> </a:t>
            </a:r>
            <a:r>
              <a:rPr lang="en-US" b="1" dirty="0" err="1"/>
              <a:t>atacul</a:t>
            </a:r>
            <a:r>
              <a:rPr lang="en-US" b="1" dirty="0"/>
              <a:t> </a:t>
            </a:r>
            <a:r>
              <a:rPr lang="en-US" b="1" dirty="0" err="1"/>
              <a:t>acut</a:t>
            </a:r>
            <a:r>
              <a:rPr lang="en-US" b="1" dirty="0"/>
              <a:t> de </a:t>
            </a:r>
            <a:r>
              <a:rPr lang="en-US" b="1" dirty="0" err="1"/>
              <a:t>gută</a:t>
            </a:r>
            <a:r>
              <a:rPr lang="en-US" b="1" dirty="0"/>
              <a:t> </a:t>
            </a:r>
            <a:r>
              <a:rPr lang="en-US" dirty="0" err="1"/>
              <a:t>modificările</a:t>
            </a:r>
            <a:r>
              <a:rPr lang="en-US" dirty="0"/>
              <a:t> </a:t>
            </a:r>
            <a:r>
              <a:rPr lang="en-US" dirty="0" err="1"/>
              <a:t>radiologice</a:t>
            </a:r>
            <a:r>
              <a:rPr lang="en-US" dirty="0"/>
              <a:t> </a:t>
            </a:r>
            <a:r>
              <a:rPr lang="en-US" i="1" dirty="0"/>
              <a:t>sunt </a:t>
            </a:r>
            <a:r>
              <a:rPr lang="en-US" i="1" dirty="0" err="1"/>
              <a:t>nespecifice</a:t>
            </a:r>
            <a:r>
              <a:rPr lang="en-US" i="1" dirty="0"/>
              <a:t>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constau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edem</a:t>
            </a:r>
            <a:r>
              <a:rPr lang="en-US" dirty="0"/>
              <a:t> al </a:t>
            </a:r>
            <a:r>
              <a:rPr lang="en-US" dirty="0" err="1"/>
              <a:t>părţilor</a:t>
            </a:r>
            <a:r>
              <a:rPr lang="en-US" dirty="0"/>
              <a:t> </a:t>
            </a:r>
            <a:r>
              <a:rPr lang="en-US" dirty="0" err="1"/>
              <a:t>moi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osteoporoză</a:t>
            </a:r>
            <a:r>
              <a:rPr lang="en-US" dirty="0"/>
              <a:t> </a:t>
            </a:r>
            <a:r>
              <a:rPr lang="en-US" dirty="0" err="1"/>
              <a:t>periarticulară</a:t>
            </a:r>
            <a:r>
              <a:rPr lang="en-US" dirty="0"/>
              <a:t>. </a:t>
            </a:r>
            <a:endParaRPr lang="ro-RO" dirty="0"/>
          </a:p>
          <a:p>
            <a:pPr>
              <a:buFont typeface="Wingdings" panose="05000000000000000000" pitchFamily="2" charset="2"/>
              <a:buChar char="Ø"/>
            </a:pPr>
            <a:r>
              <a:rPr lang="ro-RO" dirty="0"/>
              <a:t> </a:t>
            </a:r>
            <a:r>
              <a:rPr lang="en-US" dirty="0" err="1"/>
              <a:t>Când</a:t>
            </a:r>
            <a:r>
              <a:rPr lang="en-US" dirty="0"/>
              <a:t> </a:t>
            </a:r>
            <a:r>
              <a:rPr lang="en-US" dirty="0" err="1"/>
              <a:t>atacul</a:t>
            </a:r>
            <a:r>
              <a:rPr lang="en-US" dirty="0"/>
              <a:t> se </a:t>
            </a:r>
            <a:r>
              <a:rPr lang="en-US" dirty="0" err="1"/>
              <a:t>remite</a:t>
            </a:r>
            <a:r>
              <a:rPr lang="ro-RO" dirty="0"/>
              <a:t>,</a:t>
            </a:r>
            <a:r>
              <a:rPr lang="en-US" dirty="0"/>
              <a:t> </a:t>
            </a:r>
            <a:r>
              <a:rPr lang="en-US" dirty="0" err="1"/>
              <a:t>osul</a:t>
            </a:r>
            <a:r>
              <a:rPr lang="en-US" dirty="0"/>
              <a:t> se </a:t>
            </a:r>
            <a:r>
              <a:rPr lang="en-US" dirty="0" err="1"/>
              <a:t>remineralizează</a:t>
            </a:r>
            <a:r>
              <a:rPr lang="en-US" dirty="0"/>
              <a:t>, </a:t>
            </a:r>
            <a:r>
              <a:rPr lang="en-US" dirty="0" err="1"/>
              <a:t>dar</a:t>
            </a:r>
            <a:r>
              <a:rPr lang="en-US" dirty="0"/>
              <a:t> pot </a:t>
            </a:r>
            <a:r>
              <a:rPr lang="en-US" dirty="0" err="1"/>
              <a:t>apărea</a:t>
            </a:r>
            <a:r>
              <a:rPr lang="en-US" dirty="0"/>
              <a:t> </a:t>
            </a:r>
            <a:r>
              <a:rPr lang="en-US" dirty="0" err="1"/>
              <a:t>modificări</a:t>
            </a:r>
            <a:r>
              <a:rPr lang="en-US" dirty="0"/>
              <a:t> </a:t>
            </a:r>
            <a:r>
              <a:rPr lang="en-US" dirty="0" err="1"/>
              <a:t>cronice</a:t>
            </a:r>
            <a:r>
              <a:rPr lang="en-US" dirty="0"/>
              <a:t>. </a:t>
            </a:r>
            <a:endParaRPr lang="ro-RO" dirty="0"/>
          </a:p>
          <a:p>
            <a:pPr>
              <a:buFont typeface="Wingdings" panose="05000000000000000000" pitchFamily="2" charset="2"/>
              <a:buChar char="Ø"/>
            </a:pPr>
            <a:r>
              <a:rPr lang="ro-RO" b="1" dirty="0"/>
              <a:t> </a:t>
            </a:r>
            <a:r>
              <a:rPr lang="en-US" b="1" dirty="0" err="1"/>
              <a:t>În</a:t>
            </a:r>
            <a:r>
              <a:rPr lang="en-US" b="1" dirty="0"/>
              <a:t> </a:t>
            </a:r>
            <a:r>
              <a:rPr lang="en-US" b="1" dirty="0" err="1"/>
              <a:t>artrita</a:t>
            </a:r>
            <a:r>
              <a:rPr lang="en-US" b="1" dirty="0"/>
              <a:t> </a:t>
            </a:r>
            <a:r>
              <a:rPr lang="en-US" b="1" dirty="0" err="1"/>
              <a:t>gutoasă</a:t>
            </a:r>
            <a:r>
              <a:rPr lang="en-US" b="1" dirty="0"/>
              <a:t> </a:t>
            </a:r>
            <a:r>
              <a:rPr lang="en-US" b="1" dirty="0" err="1"/>
              <a:t>avansată</a:t>
            </a:r>
            <a:r>
              <a:rPr lang="en-US" b="1" dirty="0"/>
              <a:t> </a:t>
            </a:r>
            <a:r>
              <a:rPr lang="en-US" dirty="0" err="1"/>
              <a:t>modificările</a:t>
            </a:r>
            <a:r>
              <a:rPr lang="en-US" dirty="0"/>
              <a:t> </a:t>
            </a:r>
            <a:r>
              <a:rPr lang="en-US" dirty="0" err="1"/>
              <a:t>radiologice</a:t>
            </a:r>
            <a:r>
              <a:rPr lang="en-US" dirty="0"/>
              <a:t> sunt determinate de </a:t>
            </a:r>
            <a:r>
              <a:rPr lang="en-US" i="1" dirty="0" err="1"/>
              <a:t>tofii</a:t>
            </a:r>
            <a:r>
              <a:rPr lang="en-US" i="1" dirty="0"/>
              <a:t> </a:t>
            </a:r>
            <a:r>
              <a:rPr lang="en-US" i="1" dirty="0" err="1"/>
              <a:t>gutoşi</a:t>
            </a:r>
            <a:r>
              <a:rPr lang="en-US" i="1" dirty="0"/>
              <a:t> </a:t>
            </a:r>
            <a:r>
              <a:rPr lang="en-US" dirty="0" err="1"/>
              <a:t>şi</a:t>
            </a:r>
            <a:r>
              <a:rPr lang="en-US" dirty="0"/>
              <a:t> de </a:t>
            </a:r>
            <a:r>
              <a:rPr lang="en-US" dirty="0" err="1"/>
              <a:t>efectele</a:t>
            </a:r>
            <a:r>
              <a:rPr lang="en-US" dirty="0"/>
              <a:t> lor </a:t>
            </a:r>
            <a:r>
              <a:rPr lang="en-US" dirty="0" err="1"/>
              <a:t>asupra</a:t>
            </a:r>
            <a:r>
              <a:rPr lang="en-US" dirty="0"/>
              <a:t> </a:t>
            </a:r>
            <a:r>
              <a:rPr lang="en-US" dirty="0" err="1"/>
              <a:t>părţilor</a:t>
            </a:r>
            <a:r>
              <a:rPr lang="en-US" dirty="0"/>
              <a:t> </a:t>
            </a:r>
            <a:r>
              <a:rPr lang="en-US" dirty="0" err="1"/>
              <a:t>moi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osului</a:t>
            </a:r>
            <a:r>
              <a:rPr lang="ro-RO" dirty="0"/>
              <a:t>, </a:t>
            </a:r>
            <a:r>
              <a:rPr lang="en-US" dirty="0"/>
              <a:t>cu </a:t>
            </a:r>
            <a:r>
              <a:rPr lang="en-US" dirty="0" err="1"/>
              <a:t>caracter</a:t>
            </a:r>
            <a:r>
              <a:rPr lang="en-US" dirty="0"/>
              <a:t> </a:t>
            </a:r>
            <a:r>
              <a:rPr lang="en-US" dirty="0" err="1"/>
              <a:t>eroziv</a:t>
            </a:r>
            <a:r>
              <a:rPr lang="en-US" dirty="0"/>
              <a:t>. </a:t>
            </a:r>
            <a:endParaRPr lang="ro-RO" dirty="0"/>
          </a:p>
          <a:p>
            <a:pPr>
              <a:buFont typeface="Wingdings" panose="05000000000000000000" pitchFamily="2" charset="2"/>
              <a:buChar char="Ø"/>
            </a:pPr>
            <a:r>
              <a:rPr lang="ro-RO" dirty="0"/>
              <a:t> </a:t>
            </a:r>
            <a:r>
              <a:rPr lang="en-US" dirty="0" err="1"/>
              <a:t>Tofii</a:t>
            </a:r>
            <a:r>
              <a:rPr lang="en-US" dirty="0"/>
              <a:t> sunt </a:t>
            </a:r>
            <a:r>
              <a:rPr lang="en-US" dirty="0" err="1"/>
              <a:t>formaţiuni</a:t>
            </a:r>
            <a:r>
              <a:rPr lang="en-US" dirty="0"/>
              <a:t> </a:t>
            </a:r>
            <a:r>
              <a:rPr lang="en-US" dirty="0" err="1"/>
              <a:t>nodulare</a:t>
            </a:r>
            <a:r>
              <a:rPr lang="en-US" dirty="0"/>
              <a:t> </a:t>
            </a:r>
            <a:r>
              <a:rPr lang="en-US" dirty="0" err="1"/>
              <a:t>radiotransparente</a:t>
            </a:r>
            <a:r>
              <a:rPr lang="en-US" dirty="0"/>
              <a:t> </a:t>
            </a:r>
            <a:r>
              <a:rPr lang="en-US" dirty="0" err="1"/>
              <a:t>periarticulare</a:t>
            </a:r>
            <a:r>
              <a:rPr lang="en-US" dirty="0"/>
              <a:t>, </a:t>
            </a:r>
            <a:r>
              <a:rPr lang="en-US" dirty="0" err="1"/>
              <a:t>dar</a:t>
            </a:r>
            <a:r>
              <a:rPr lang="en-US" dirty="0"/>
              <a:t> pot </a:t>
            </a:r>
            <a:r>
              <a:rPr lang="en-US" dirty="0" err="1"/>
              <a:t>avea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o </a:t>
            </a:r>
            <a:r>
              <a:rPr lang="en-US" dirty="0" err="1"/>
              <a:t>densitate</a:t>
            </a:r>
            <a:r>
              <a:rPr lang="en-US" dirty="0"/>
              <a:t> </a:t>
            </a:r>
            <a:r>
              <a:rPr lang="en-US" dirty="0" err="1"/>
              <a:t>crescută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calcificări</a:t>
            </a:r>
            <a:r>
              <a:rPr lang="en-US" dirty="0"/>
              <a:t>. Pot fi </a:t>
            </a:r>
            <a:r>
              <a:rPr lang="en-US" dirty="0" err="1"/>
              <a:t>evidenţiaţi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tofii</a:t>
            </a:r>
            <a:r>
              <a:rPr lang="en-US" dirty="0"/>
              <a:t> </a:t>
            </a:r>
            <a:r>
              <a:rPr lang="en-US" dirty="0" err="1"/>
              <a:t>intraosoşi</a:t>
            </a:r>
            <a:r>
              <a:rPr lang="en-US" dirty="0"/>
              <a:t> sub forma </a:t>
            </a:r>
            <a:r>
              <a:rPr lang="en-US" dirty="0" err="1"/>
              <a:t>unor</a:t>
            </a:r>
            <a:r>
              <a:rPr lang="en-US" dirty="0"/>
              <a:t> </a:t>
            </a:r>
            <a:r>
              <a:rPr lang="en-US" dirty="0" err="1"/>
              <a:t>chisturi</a:t>
            </a:r>
            <a:r>
              <a:rPr lang="en-US" dirty="0"/>
              <a:t> </a:t>
            </a:r>
            <a:r>
              <a:rPr lang="en-US" dirty="0" err="1"/>
              <a:t>subcondrale</a:t>
            </a:r>
            <a:r>
              <a:rPr lang="en-US" dirty="0"/>
              <a:t> bine delimitate, care se pot </a:t>
            </a:r>
            <a:r>
              <a:rPr lang="en-US" dirty="0" err="1"/>
              <a:t>calcifica</a:t>
            </a:r>
            <a:endParaRPr lang="ro-RO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Tofii</a:t>
            </a:r>
            <a:r>
              <a:rPr lang="en-US" dirty="0"/>
              <a:t> pot </a:t>
            </a:r>
            <a:r>
              <a:rPr lang="en-US" dirty="0" err="1"/>
              <a:t>eroda</a:t>
            </a:r>
            <a:r>
              <a:rPr lang="en-US" dirty="0"/>
              <a:t> </a:t>
            </a:r>
            <a:r>
              <a:rPr lang="en-US" dirty="0" err="1"/>
              <a:t>osul</a:t>
            </a:r>
            <a:r>
              <a:rPr lang="en-US" dirty="0"/>
              <a:t> </a:t>
            </a:r>
            <a:r>
              <a:rPr lang="en-US" dirty="0" err="1"/>
              <a:t>adiacent</a:t>
            </a:r>
            <a:r>
              <a:rPr lang="en-US" dirty="0"/>
              <a:t> </a:t>
            </a:r>
            <a:r>
              <a:rPr lang="en-US" dirty="0" err="1"/>
              <a:t>ducând</a:t>
            </a:r>
            <a:r>
              <a:rPr lang="en-US" dirty="0"/>
              <a:t> la </a:t>
            </a:r>
            <a:r>
              <a:rPr lang="en-US" dirty="0" err="1"/>
              <a:t>producerea</a:t>
            </a:r>
            <a:r>
              <a:rPr lang="en-US" dirty="0"/>
              <a:t> de </a:t>
            </a:r>
            <a:r>
              <a:rPr lang="en-US" b="1" dirty="0" err="1"/>
              <a:t>eroziuni</a:t>
            </a:r>
            <a:r>
              <a:rPr lang="en-US" dirty="0"/>
              <a:t> care pot fi </a:t>
            </a:r>
            <a:r>
              <a:rPr lang="en-US" i="1" dirty="0" err="1"/>
              <a:t>intraarticulare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i="1" dirty="0" err="1"/>
              <a:t>paraarticulare</a:t>
            </a:r>
            <a:r>
              <a:rPr lang="en-US" i="1" dirty="0"/>
              <a:t>. </a:t>
            </a:r>
            <a:r>
              <a:rPr lang="en-US" dirty="0" err="1"/>
              <a:t>Aceste</a:t>
            </a:r>
            <a:r>
              <a:rPr lang="en-US" dirty="0"/>
              <a:t> </a:t>
            </a:r>
            <a:r>
              <a:rPr lang="en-US" dirty="0" err="1"/>
              <a:t>eroziuni</a:t>
            </a:r>
            <a:r>
              <a:rPr lang="en-US" dirty="0"/>
              <a:t> sunt de </a:t>
            </a:r>
            <a:r>
              <a:rPr lang="en-US" dirty="0" err="1"/>
              <a:t>obicei</a:t>
            </a:r>
            <a:r>
              <a:rPr lang="en-US" dirty="0"/>
              <a:t> bine delimitate cu </a:t>
            </a:r>
            <a:r>
              <a:rPr lang="en-US" dirty="0" err="1"/>
              <a:t>margini</a:t>
            </a:r>
            <a:r>
              <a:rPr lang="en-US" dirty="0"/>
              <a:t> </a:t>
            </a:r>
            <a:r>
              <a:rPr lang="en-US" dirty="0" err="1"/>
              <a:t>sclerotice</a:t>
            </a:r>
            <a:r>
              <a:rPr lang="ro-RO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9478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D52BCA-4EB9-4D14-9880-BD8087DCF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C88646-7830-45F8-BC04-268DE3B34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6" y="748639"/>
            <a:ext cx="11990927" cy="555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97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C9FF6B-C924-4A3C-A8AA-304BF7B2F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91A88D3-4ACB-48D4-B81E-7F31099FD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53" y="1011981"/>
            <a:ext cx="2808959" cy="48735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F694CE7-4F61-4AC7-8A09-83B147754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481" y="978195"/>
            <a:ext cx="3560373" cy="49016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507C2F8-038D-4421-9F61-53A3A7B7B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911" y="1011981"/>
            <a:ext cx="3649096" cy="486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26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93869D-C643-4CB5-833F-064CFBF2D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Guta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524003B-CE13-4D6C-89E8-96DF1CC67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o-RO" dirty="0"/>
              <a:t> Este o artropatie inflamatorie cauzată de </a:t>
            </a:r>
            <a:r>
              <a:rPr lang="ro-RO" b="1" dirty="0">
                <a:solidFill>
                  <a:srgbClr val="C00000"/>
                </a:solidFill>
              </a:rPr>
              <a:t>depunerea cristalelor de urat </a:t>
            </a:r>
            <a:r>
              <a:rPr lang="ro-RO" b="1" dirty="0" err="1">
                <a:solidFill>
                  <a:srgbClr val="C00000"/>
                </a:solidFill>
              </a:rPr>
              <a:t>monosodic</a:t>
            </a:r>
            <a:r>
              <a:rPr lang="ro-RO" b="1" dirty="0">
                <a:solidFill>
                  <a:srgbClr val="C00000"/>
                </a:solidFill>
              </a:rPr>
              <a:t> (acid uric)</a:t>
            </a:r>
            <a:r>
              <a:rPr lang="ro-RO" dirty="0"/>
              <a:t> în articulații și țesuturi, pe fondul unei </a:t>
            </a:r>
            <a:r>
              <a:rPr lang="ro-RO" dirty="0" err="1"/>
              <a:t>hiperuricemii</a:t>
            </a:r>
            <a:r>
              <a:rPr lang="ro-RO" dirty="0"/>
              <a:t> persistente determinate de tulburări ale metabolismului </a:t>
            </a:r>
            <a:r>
              <a:rPr lang="ro-RO" dirty="0" err="1"/>
              <a:t>purinic</a:t>
            </a:r>
            <a:endParaRPr lang="ro-RO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Creșterea</a:t>
            </a:r>
            <a:r>
              <a:rPr lang="en-US" dirty="0"/>
              <a:t> </a:t>
            </a:r>
            <a:r>
              <a:rPr lang="en-US" dirty="0" err="1"/>
              <a:t>valorilor</a:t>
            </a:r>
            <a:r>
              <a:rPr lang="en-US" dirty="0"/>
              <a:t> </a:t>
            </a:r>
            <a:r>
              <a:rPr lang="en-US" dirty="0" err="1"/>
              <a:t>acidului</a:t>
            </a:r>
            <a:r>
              <a:rPr lang="en-US" dirty="0"/>
              <a:t> uric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sânge</a:t>
            </a:r>
            <a:r>
              <a:rPr lang="ro-RO" dirty="0"/>
              <a:t> este </a:t>
            </a:r>
            <a:r>
              <a:rPr lang="en-US" dirty="0" err="1"/>
              <a:t>determinată</a:t>
            </a:r>
            <a:r>
              <a:rPr lang="en-US" dirty="0"/>
              <a:t> de</a:t>
            </a:r>
            <a:r>
              <a:rPr lang="ro-RO" dirty="0"/>
              <a:t> </a:t>
            </a:r>
            <a:r>
              <a:rPr lang="en-US" dirty="0" err="1"/>
              <a:t>existența</a:t>
            </a:r>
            <a:r>
              <a:rPr lang="en-US" dirty="0"/>
              <a:t> </a:t>
            </a:r>
            <a:r>
              <a:rPr lang="en-US" dirty="0" err="1"/>
              <a:t>unui</a:t>
            </a:r>
            <a:r>
              <a:rPr lang="en-US" dirty="0"/>
              <a:t> </a:t>
            </a:r>
            <a:r>
              <a:rPr lang="en-US" i="1" dirty="0" err="1">
                <a:solidFill>
                  <a:srgbClr val="C00000"/>
                </a:solidFill>
              </a:rPr>
              <a:t>dezechilibru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înnăscut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sau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dobândit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între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ro-RO" i="1" dirty="0">
                <a:solidFill>
                  <a:srgbClr val="C00000"/>
                </a:solidFill>
              </a:rPr>
              <a:t>producerea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și</a:t>
            </a:r>
            <a:r>
              <a:rPr lang="ro-RO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excreția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acidului</a:t>
            </a:r>
            <a:r>
              <a:rPr lang="en-US" i="1" dirty="0">
                <a:solidFill>
                  <a:srgbClr val="C00000"/>
                </a:solidFill>
              </a:rPr>
              <a:t> uric</a:t>
            </a:r>
            <a:r>
              <a:rPr lang="en-US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Valori</a:t>
            </a:r>
            <a:r>
              <a:rPr lang="en-US" dirty="0"/>
              <a:t> </a:t>
            </a:r>
            <a:r>
              <a:rPr lang="en-US" dirty="0" err="1"/>
              <a:t>normale</a:t>
            </a:r>
            <a:r>
              <a:rPr lang="en-US" dirty="0"/>
              <a:t> ale </a:t>
            </a:r>
            <a:r>
              <a:rPr lang="en-US" dirty="0" err="1"/>
              <a:t>acidului</a:t>
            </a:r>
            <a:r>
              <a:rPr lang="en-US" dirty="0"/>
              <a:t> uric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sânge</a:t>
            </a:r>
            <a:r>
              <a:rPr lang="en-US" dirty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♀ - 0,18-0,36 mmol/l (180-360 </a:t>
            </a:r>
            <a:r>
              <a:rPr lang="el-GR" dirty="0"/>
              <a:t>μ</a:t>
            </a:r>
            <a:r>
              <a:rPr lang="en-US" dirty="0"/>
              <a:t>mol/l);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♂ - 0,27-0,48 mmol/l (270-480 </a:t>
            </a:r>
            <a:r>
              <a:rPr lang="el-GR" dirty="0"/>
              <a:t>μ</a:t>
            </a:r>
            <a:r>
              <a:rPr lang="en-US" dirty="0"/>
              <a:t>mol/l)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1230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9B4AF8-E13C-4224-A12D-AF1F0519F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86604"/>
            <a:ext cx="10058400" cy="1450757"/>
          </a:xfrm>
        </p:spPr>
        <p:txBody>
          <a:bodyPr/>
          <a:lstStyle/>
          <a:p>
            <a:r>
              <a:rPr lang="en-US" dirty="0" err="1"/>
              <a:t>Ecogra</a:t>
            </a:r>
            <a:r>
              <a:rPr lang="ro-RO" dirty="0"/>
              <a:t>f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err="1"/>
              <a:t>articulațiilor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FDBD478-51AD-4C7B-ABF6-533927321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5686141" cy="47256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o-RO" dirty="0"/>
              <a:t> </a:t>
            </a:r>
            <a:r>
              <a:rPr lang="en-US" dirty="0" err="1"/>
              <a:t>În</a:t>
            </a:r>
            <a:r>
              <a:rPr lang="en-US" dirty="0"/>
              <a:t> prima zi a </a:t>
            </a:r>
            <a:r>
              <a:rPr lang="en-US" dirty="0" err="1"/>
              <a:t>atacului</a:t>
            </a:r>
            <a:r>
              <a:rPr lang="en-US" dirty="0"/>
              <a:t> </a:t>
            </a:r>
            <a:r>
              <a:rPr lang="en-US" dirty="0" err="1"/>
              <a:t>acut</a:t>
            </a:r>
            <a:r>
              <a:rPr lang="en-US" dirty="0"/>
              <a:t> – </a:t>
            </a:r>
            <a:r>
              <a:rPr lang="en-US" dirty="0" err="1"/>
              <a:t>semne</a:t>
            </a:r>
            <a:r>
              <a:rPr lang="en-US" dirty="0"/>
              <a:t> de </a:t>
            </a:r>
            <a:r>
              <a:rPr lang="en-US" dirty="0" err="1"/>
              <a:t>sinovită</a:t>
            </a:r>
            <a:r>
              <a:rPr lang="en-US" dirty="0"/>
              <a:t> </a:t>
            </a:r>
            <a:r>
              <a:rPr lang="en-US" dirty="0" err="1"/>
              <a:t>acută</a:t>
            </a:r>
            <a:r>
              <a:rPr lang="en-US" dirty="0"/>
              <a:t> (</a:t>
            </a:r>
            <a:r>
              <a:rPr lang="en-US" dirty="0" err="1"/>
              <a:t>lărgirea</a:t>
            </a:r>
            <a:r>
              <a:rPr lang="en-US" dirty="0"/>
              <a:t> </a:t>
            </a:r>
            <a:r>
              <a:rPr lang="en-US" dirty="0" err="1"/>
              <a:t>spațiului</a:t>
            </a:r>
            <a:r>
              <a:rPr lang="en-US" dirty="0"/>
              <a:t> articular, </a:t>
            </a:r>
            <a:r>
              <a:rPr lang="en-US" dirty="0" err="1"/>
              <a:t>îngroșarea</a:t>
            </a:r>
            <a:r>
              <a:rPr lang="en-US" dirty="0"/>
              <a:t> </a:t>
            </a:r>
            <a:r>
              <a:rPr lang="en-US" dirty="0" err="1"/>
              <a:t>țesuturilor</a:t>
            </a:r>
            <a:r>
              <a:rPr lang="en-US" dirty="0"/>
              <a:t> </a:t>
            </a:r>
            <a:r>
              <a:rPr lang="en-US" dirty="0" err="1"/>
              <a:t>moi</a:t>
            </a:r>
            <a:r>
              <a:rPr lang="en-US" dirty="0"/>
              <a:t> </a:t>
            </a:r>
            <a:r>
              <a:rPr lang="en-US" dirty="0" err="1"/>
              <a:t>periarticulare</a:t>
            </a:r>
            <a:r>
              <a:rPr lang="en-US" dirty="0"/>
              <a:t>)</a:t>
            </a:r>
            <a:endParaRPr lang="ro-RO" dirty="0"/>
          </a:p>
          <a:p>
            <a:pPr>
              <a:buFont typeface="Wingdings" panose="05000000000000000000" pitchFamily="2" charset="2"/>
              <a:buChar char="Ø"/>
            </a:pPr>
            <a:r>
              <a:rPr lang="ro-RO" dirty="0"/>
              <a:t> </a:t>
            </a:r>
            <a:r>
              <a:rPr lang="en-US" dirty="0"/>
              <a:t>La 7 </a:t>
            </a:r>
            <a:r>
              <a:rPr lang="en-US" dirty="0" err="1"/>
              <a:t>zile</a:t>
            </a:r>
            <a:r>
              <a:rPr lang="en-US" dirty="0"/>
              <a:t> de la </a:t>
            </a:r>
            <a:r>
              <a:rPr lang="en-US" dirty="0" err="1"/>
              <a:t>atacul</a:t>
            </a:r>
            <a:r>
              <a:rPr lang="en-US" dirty="0"/>
              <a:t> </a:t>
            </a:r>
            <a:r>
              <a:rPr lang="en-US" dirty="0" err="1"/>
              <a:t>acut</a:t>
            </a:r>
            <a:r>
              <a:rPr lang="en-US" dirty="0"/>
              <a:t> –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condițiile</a:t>
            </a:r>
            <a:r>
              <a:rPr lang="en-US" dirty="0"/>
              <a:t> </a:t>
            </a:r>
            <a:r>
              <a:rPr lang="en-US" dirty="0" err="1"/>
              <a:t>unei</a:t>
            </a:r>
            <a:r>
              <a:rPr lang="en-US" dirty="0"/>
              <a:t> </a:t>
            </a:r>
            <a:r>
              <a:rPr lang="en-US" dirty="0" err="1"/>
              <a:t>remisiuni</a:t>
            </a:r>
            <a:r>
              <a:rPr lang="en-US" dirty="0"/>
              <a:t> complete, </a:t>
            </a:r>
            <a:r>
              <a:rPr lang="en-US" dirty="0" err="1"/>
              <a:t>semnele</a:t>
            </a:r>
            <a:r>
              <a:rPr lang="en-US" dirty="0"/>
              <a:t> </a:t>
            </a:r>
            <a:r>
              <a:rPr lang="en-US" dirty="0" err="1"/>
              <a:t>ecogra</a:t>
            </a:r>
            <a:r>
              <a:rPr lang="ro-RO" dirty="0"/>
              <a:t>f</a:t>
            </a:r>
            <a:r>
              <a:rPr lang="en-US" dirty="0"/>
              <a:t>ice sunt </a:t>
            </a:r>
            <a:r>
              <a:rPr lang="en-US" dirty="0" err="1"/>
              <a:t>atenuate</a:t>
            </a:r>
            <a:r>
              <a:rPr lang="en-US" dirty="0"/>
              <a:t>, </a:t>
            </a:r>
            <a:r>
              <a:rPr lang="en-US" dirty="0" err="1"/>
              <a:t>comparativ</a:t>
            </a:r>
            <a:r>
              <a:rPr lang="en-US" dirty="0"/>
              <a:t> cu prima zi.</a:t>
            </a:r>
            <a:endParaRPr lang="ro-RO" dirty="0"/>
          </a:p>
          <a:p>
            <a:pPr>
              <a:buFont typeface="Wingdings" panose="05000000000000000000" pitchFamily="2" charset="2"/>
              <a:buChar char="Ø"/>
            </a:pPr>
            <a:r>
              <a:rPr lang="ro-RO" dirty="0"/>
              <a:t> </a:t>
            </a:r>
            <a:r>
              <a:rPr lang="en-US" dirty="0"/>
              <a:t>La 12 </a:t>
            </a:r>
            <a:r>
              <a:rPr lang="en-US" dirty="0" err="1"/>
              <a:t>zile</a:t>
            </a:r>
            <a:r>
              <a:rPr lang="en-US" dirty="0"/>
              <a:t> de la </a:t>
            </a:r>
            <a:r>
              <a:rPr lang="en-US" dirty="0" err="1"/>
              <a:t>atacul</a:t>
            </a:r>
            <a:r>
              <a:rPr lang="en-US" dirty="0"/>
              <a:t> </a:t>
            </a:r>
            <a:r>
              <a:rPr lang="en-US" dirty="0" err="1"/>
              <a:t>acut</a:t>
            </a:r>
            <a:r>
              <a:rPr lang="en-US" dirty="0"/>
              <a:t> – </a:t>
            </a:r>
            <a:r>
              <a:rPr lang="en-US" dirty="0" err="1"/>
              <a:t>modi</a:t>
            </a:r>
            <a:r>
              <a:rPr lang="ro-RO" dirty="0"/>
              <a:t>f</a:t>
            </a:r>
            <a:r>
              <a:rPr lang="en-US" dirty="0" err="1"/>
              <a:t>icările</a:t>
            </a:r>
            <a:r>
              <a:rPr lang="en-US" dirty="0"/>
              <a:t> de </a:t>
            </a:r>
            <a:r>
              <a:rPr lang="en-US" dirty="0" err="1"/>
              <a:t>mai</a:t>
            </a:r>
            <a:r>
              <a:rPr lang="en-US" dirty="0"/>
              <a:t> sus nu </a:t>
            </a:r>
            <a:r>
              <a:rPr lang="en-US" dirty="0" err="1"/>
              <a:t>mai</a:t>
            </a:r>
            <a:r>
              <a:rPr lang="en-US" dirty="0"/>
              <a:t> sunt </a:t>
            </a:r>
            <a:r>
              <a:rPr lang="en-US" dirty="0" err="1"/>
              <a:t>detectabile</a:t>
            </a:r>
            <a:endParaRPr lang="ro-RO" dirty="0"/>
          </a:p>
          <a:p>
            <a:pPr>
              <a:buFont typeface="Wingdings" panose="05000000000000000000" pitchFamily="2" charset="2"/>
              <a:buChar char="Ø"/>
            </a:pPr>
            <a:endParaRPr lang="ro-RO" dirty="0"/>
          </a:p>
          <a:p>
            <a:pPr>
              <a:buFont typeface="Wingdings" panose="05000000000000000000" pitchFamily="2" charset="2"/>
              <a:buChar char="v"/>
            </a:pPr>
            <a:r>
              <a:rPr lang="ro-RO" dirty="0"/>
              <a:t> </a:t>
            </a:r>
            <a:r>
              <a:rPr lang="en-US" dirty="0" err="1"/>
              <a:t>Agregatele</a:t>
            </a:r>
            <a:r>
              <a:rPr lang="en-US" dirty="0"/>
              <a:t> de </a:t>
            </a:r>
            <a:r>
              <a:rPr lang="en-US" dirty="0" err="1"/>
              <a:t>cristale</a:t>
            </a:r>
            <a:r>
              <a:rPr lang="en-US" dirty="0"/>
              <a:t> de </a:t>
            </a:r>
            <a:r>
              <a:rPr lang="en-US" dirty="0" err="1"/>
              <a:t>urat</a:t>
            </a:r>
            <a:r>
              <a:rPr lang="en-US" dirty="0"/>
              <a:t> </a:t>
            </a:r>
            <a:r>
              <a:rPr lang="en-US" dirty="0" err="1"/>
              <a:t>monosodic</a:t>
            </a:r>
            <a:r>
              <a:rPr lang="en-US" dirty="0"/>
              <a:t> pot fi </a:t>
            </a:r>
            <a:r>
              <a:rPr lang="en-US" dirty="0" err="1"/>
              <a:t>identificate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ultrasonografie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diferite</a:t>
            </a:r>
            <a:r>
              <a:rPr lang="en-US" dirty="0"/>
              <a:t> zone </a:t>
            </a:r>
            <a:r>
              <a:rPr lang="en-US" dirty="0" err="1"/>
              <a:t>anatomice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ţesuturi</a:t>
            </a:r>
            <a:r>
              <a:rPr lang="en-US" dirty="0"/>
              <a:t> </a:t>
            </a:r>
            <a:r>
              <a:rPr lang="en-US" b="1" dirty="0" err="1"/>
              <a:t>încă</a:t>
            </a:r>
            <a:r>
              <a:rPr lang="en-US" b="1" dirty="0"/>
              <a:t> de la debut</a:t>
            </a:r>
            <a:r>
              <a:rPr lang="en-US" dirty="0"/>
              <a:t>, </a:t>
            </a:r>
            <a:r>
              <a:rPr lang="en-US" dirty="0" err="1"/>
              <a:t>ceea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poate</a:t>
            </a:r>
            <a:r>
              <a:rPr lang="en-US" dirty="0"/>
              <a:t> </a:t>
            </a:r>
            <a:r>
              <a:rPr lang="en-US" dirty="0" err="1"/>
              <a:t>constitui</a:t>
            </a:r>
            <a:r>
              <a:rPr lang="en-US" dirty="0"/>
              <a:t> 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o </a:t>
            </a:r>
            <a:r>
              <a:rPr lang="en-US" b="1" i="1" dirty="0" err="1">
                <a:solidFill>
                  <a:schemeClr val="accent2">
                    <a:lumMod val="75000"/>
                  </a:schemeClr>
                </a:solidFill>
              </a:rPr>
              <a:t>metodă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 de diagnostic </a:t>
            </a:r>
            <a:r>
              <a:rPr lang="en-US" b="1" i="1" dirty="0" err="1">
                <a:solidFill>
                  <a:schemeClr val="accent2">
                    <a:lumMod val="75000"/>
                  </a:schemeClr>
                </a:solidFill>
              </a:rPr>
              <a:t>precoce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 al </a:t>
            </a:r>
            <a:r>
              <a:rPr lang="en-US" b="1" i="1" dirty="0" err="1">
                <a:solidFill>
                  <a:schemeClr val="accent2">
                    <a:lumMod val="75000"/>
                  </a:schemeClr>
                </a:solidFill>
              </a:rPr>
              <a:t>gutei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DCB10FD-A4D2-4C1A-83A8-2F34A5AD5B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881"/>
          <a:stretch/>
        </p:blipFill>
        <p:spPr>
          <a:xfrm>
            <a:off x="6874212" y="2840477"/>
            <a:ext cx="5233490" cy="247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71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C8D3E1-079A-4AF1-8800-901416EF2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TC energie duală (DECT)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8C3C10B-B514-4A1F-AE03-F47281424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179009" cy="4023360"/>
          </a:xfrm>
        </p:spPr>
        <p:txBody>
          <a:bodyPr/>
          <a:lstStyle/>
          <a:p>
            <a:r>
              <a:rPr lang="ro-RO" dirty="0"/>
              <a:t>P</a:t>
            </a:r>
            <a:r>
              <a:rPr lang="en-US" dirty="0" err="1"/>
              <a:t>ermite</a:t>
            </a:r>
            <a:r>
              <a:rPr lang="en-US" dirty="0"/>
              <a:t> </a:t>
            </a:r>
            <a:r>
              <a:rPr lang="en-US" dirty="0" err="1"/>
              <a:t>afirmarea</a:t>
            </a:r>
            <a:r>
              <a:rPr lang="en-US" dirty="0"/>
              <a:t> </a:t>
            </a:r>
            <a:r>
              <a:rPr lang="en-US" dirty="0" err="1"/>
              <a:t>naturii</a:t>
            </a:r>
            <a:r>
              <a:rPr lang="en-US" dirty="0"/>
              <a:t> </a:t>
            </a:r>
            <a:r>
              <a:rPr lang="en-US" dirty="0" err="1"/>
              <a:t>uratice</a:t>
            </a:r>
            <a:r>
              <a:rPr lang="en-US" dirty="0"/>
              <a:t> a </a:t>
            </a:r>
            <a:r>
              <a:rPr lang="en-US" dirty="0" err="1"/>
              <a:t>depunerii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aprecierea</a:t>
            </a:r>
            <a:r>
              <a:rPr lang="en-US" dirty="0"/>
              <a:t> </a:t>
            </a:r>
            <a:r>
              <a:rPr lang="en-US" dirty="0" err="1"/>
              <a:t>densității</a:t>
            </a:r>
            <a:r>
              <a:rPr lang="en-US" dirty="0"/>
              <a:t> </a:t>
            </a:r>
            <a:r>
              <a:rPr lang="en-US" dirty="0" err="1"/>
              <a:t>imaginii</a:t>
            </a:r>
            <a:r>
              <a:rPr lang="en-US" dirty="0"/>
              <a:t> care se </a:t>
            </a:r>
            <a:r>
              <a:rPr lang="en-US" dirty="0" err="1"/>
              <a:t>situează</a:t>
            </a:r>
            <a:r>
              <a:rPr lang="en-US" dirty="0"/>
              <a:t> la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jur</a:t>
            </a:r>
            <a:r>
              <a:rPr lang="en-US" dirty="0"/>
              <a:t> de 160 </a:t>
            </a:r>
            <a:r>
              <a:rPr lang="en-US" dirty="0" err="1"/>
              <a:t>unități</a:t>
            </a:r>
            <a:r>
              <a:rPr lang="en-US" dirty="0"/>
              <a:t>. </a:t>
            </a:r>
            <a:r>
              <a:rPr lang="en-US" dirty="0" err="1"/>
              <a:t>Poate</a:t>
            </a:r>
            <a:r>
              <a:rPr lang="en-US" dirty="0"/>
              <a:t> fi </a:t>
            </a:r>
            <a:r>
              <a:rPr lang="en-US" dirty="0" err="1"/>
              <a:t>utilă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evaluarea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urmărirea</a:t>
            </a:r>
            <a:r>
              <a:rPr lang="en-US" dirty="0"/>
              <a:t> </a:t>
            </a:r>
            <a:r>
              <a:rPr lang="en-US" dirty="0" err="1"/>
              <a:t>anumitor</a:t>
            </a:r>
            <a:r>
              <a:rPr lang="en-US" dirty="0"/>
              <a:t> </a:t>
            </a:r>
            <a:r>
              <a:rPr lang="en-US" dirty="0" err="1"/>
              <a:t>cazuri</a:t>
            </a:r>
            <a:r>
              <a:rPr lang="en-US" dirty="0"/>
              <a:t> de </a:t>
            </a:r>
            <a:r>
              <a:rPr lang="en-US" dirty="0" err="1"/>
              <a:t>gută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36E9CCC-BCDA-4573-A742-3C196B3BC9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97" r="4673" b="4253"/>
          <a:stretch/>
        </p:blipFill>
        <p:spPr>
          <a:xfrm>
            <a:off x="8024551" y="120624"/>
            <a:ext cx="4050717" cy="50000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F83D24F-EB73-4871-9710-EFFEDBF3A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42" y="3310239"/>
            <a:ext cx="8492969" cy="271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2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08BE3D-2362-475C-B707-A2F0C17F2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Principii de </a:t>
            </a:r>
            <a:r>
              <a:rPr lang="en-US" dirty="0" err="1"/>
              <a:t>tratament</a:t>
            </a:r>
            <a:endParaRPr lang="ru-RU" dirty="0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1D66E07E-B81C-46B4-ACE5-4930AC2351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5193516"/>
              </p:ext>
            </p:extLst>
          </p:nvPr>
        </p:nvGraphicFramePr>
        <p:xfrm>
          <a:off x="953312" y="1737359"/>
          <a:ext cx="9280186" cy="4540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6224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92732A-613A-448E-9C98-440D7E905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86603"/>
            <a:ext cx="10058400" cy="1450757"/>
          </a:xfrm>
        </p:spPr>
        <p:txBody>
          <a:bodyPr/>
          <a:lstStyle/>
          <a:p>
            <a:r>
              <a:rPr lang="en-US" dirty="0" err="1"/>
              <a:t>Recomandări</a:t>
            </a:r>
            <a:r>
              <a:rPr lang="en-US" dirty="0"/>
              <a:t> </a:t>
            </a:r>
            <a:r>
              <a:rPr lang="en-US" dirty="0" err="1"/>
              <a:t>generale</a:t>
            </a:r>
            <a:r>
              <a:rPr lang="en-US" dirty="0"/>
              <a:t>:</a:t>
            </a: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EDCCEA26-7384-4E4C-8AC2-2C3524F1E6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3016302"/>
              </p:ext>
            </p:extLst>
          </p:nvPr>
        </p:nvGraphicFramePr>
        <p:xfrm>
          <a:off x="-869004" y="1737360"/>
          <a:ext cx="13132340" cy="4653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9655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1ABDC0-D06E-4D79-9EB8-9220DD137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Conținutul</a:t>
            </a:r>
            <a:r>
              <a:rPr lang="en-US" dirty="0"/>
              <a:t> de purine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alimente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băuturi</a:t>
            </a:r>
            <a:r>
              <a:rPr lang="en-US" dirty="0"/>
              <a:t> (mg/100 g)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347C35B9-14C8-4477-A82E-BD7251B4D9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5832227"/>
              </p:ext>
            </p:extLst>
          </p:nvPr>
        </p:nvGraphicFramePr>
        <p:xfrm>
          <a:off x="642027" y="1659538"/>
          <a:ext cx="10726366" cy="4684028"/>
        </p:xfrm>
        <a:graphic>
          <a:graphicData uri="http://schemas.openxmlformats.org/drawingml/2006/table">
            <a:tbl>
              <a:tblPr/>
              <a:tblGrid>
                <a:gridCol w="1297020">
                  <a:extLst>
                    <a:ext uri="{9D8B030D-6E8A-4147-A177-3AD203B41FA5}">
                      <a16:colId xmlns:a16="http://schemas.microsoft.com/office/drawing/2014/main" xmlns="" val="3590141457"/>
                    </a:ext>
                  </a:extLst>
                </a:gridCol>
                <a:gridCol w="7470842">
                  <a:extLst>
                    <a:ext uri="{9D8B030D-6E8A-4147-A177-3AD203B41FA5}">
                      <a16:colId xmlns:a16="http://schemas.microsoft.com/office/drawing/2014/main" xmlns="" val="4273778014"/>
                    </a:ext>
                  </a:extLst>
                </a:gridCol>
                <a:gridCol w="817124">
                  <a:extLst>
                    <a:ext uri="{9D8B030D-6E8A-4147-A177-3AD203B41FA5}">
                      <a16:colId xmlns:a16="http://schemas.microsoft.com/office/drawing/2014/main" xmlns="" val="1903621034"/>
                    </a:ext>
                  </a:extLst>
                </a:gridCol>
                <a:gridCol w="1141380">
                  <a:extLst>
                    <a:ext uri="{9D8B030D-6E8A-4147-A177-3AD203B41FA5}">
                      <a16:colId xmlns:a16="http://schemas.microsoft.com/office/drawing/2014/main" xmlns="" val="2736210468"/>
                    </a:ext>
                  </a:extLst>
                </a:gridCol>
              </a:tblGrid>
              <a:tr h="399049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Categorie</a:t>
                      </a:r>
                      <a:endParaRPr lang="en-US" sz="1400" dirty="0"/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Alimente</a:t>
                      </a:r>
                      <a:r>
                        <a:rPr lang="en-US" sz="1400" b="1" dirty="0"/>
                        <a:t>/</a:t>
                      </a:r>
                      <a:r>
                        <a:rPr lang="en-US" sz="1400" b="1" dirty="0" err="1"/>
                        <a:t>Băuturi</a:t>
                      </a:r>
                      <a:endParaRPr lang="en-US" sz="1400" dirty="0"/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Conținut de purine</a:t>
                      </a:r>
                      <a:endParaRPr lang="en-US" sz="1400"/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Recomandare</a:t>
                      </a:r>
                      <a:endParaRPr lang="en-US" sz="1400" dirty="0"/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3313164"/>
                  </a:ext>
                </a:extLst>
              </a:tr>
              <a:tr h="771392">
                <a:tc>
                  <a:txBody>
                    <a:bodyPr/>
                    <a:lstStyle/>
                    <a:p>
                      <a:r>
                        <a:rPr lang="en-US" sz="1400" dirty="0"/>
                        <a:t>❌ </a:t>
                      </a:r>
                      <a:r>
                        <a:rPr lang="en-US" sz="1400" b="1" dirty="0" err="1"/>
                        <a:t>Foarte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bogate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în</a:t>
                      </a:r>
                      <a:r>
                        <a:rPr lang="en-US" sz="1400" b="1" dirty="0"/>
                        <a:t> purine</a:t>
                      </a:r>
                      <a:endParaRPr lang="en-US" sz="1400" dirty="0"/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060C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Organe</a:t>
                      </a:r>
                      <a:r>
                        <a:rPr lang="en-US" sz="1400" dirty="0"/>
                        <a:t>: </a:t>
                      </a:r>
                      <a:r>
                        <a:rPr lang="en-US" sz="1400" dirty="0" err="1"/>
                        <a:t>ficat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rinichi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inimă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creier</a:t>
                      </a:r>
                      <a:r>
                        <a:rPr lang="ro-RO" sz="1400" dirty="0"/>
                        <a:t>; </a:t>
                      </a:r>
                      <a:r>
                        <a:rPr lang="en-US" sz="1400" b="1" dirty="0" err="1"/>
                        <a:t>Pește</a:t>
                      </a:r>
                      <a:r>
                        <a:rPr lang="en-US" sz="1400" b="1" dirty="0"/>
                        <a:t> gras </a:t>
                      </a:r>
                      <a:r>
                        <a:rPr lang="en-US" sz="1400" b="1" dirty="0" err="1"/>
                        <a:t>conservat</a:t>
                      </a:r>
                      <a:r>
                        <a:rPr lang="en-US" sz="1400" dirty="0"/>
                        <a:t>: sardine, </a:t>
                      </a:r>
                      <a:r>
                        <a:rPr lang="en-US" sz="1400" dirty="0" err="1"/>
                        <a:t>hering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anșo</a:t>
                      </a:r>
                      <a:r>
                        <a:rPr lang="ro-RO" sz="1400" dirty="0"/>
                        <a:t>a; </a:t>
                      </a:r>
                      <a:r>
                        <a:rPr lang="en-US" sz="1400" b="1" dirty="0" err="1"/>
                        <a:t>Fructe</a:t>
                      </a:r>
                      <a:r>
                        <a:rPr lang="en-US" sz="1400" b="1" dirty="0"/>
                        <a:t> de mare</a:t>
                      </a:r>
                      <a:r>
                        <a:rPr lang="en-US" sz="1400" dirty="0"/>
                        <a:t>: </a:t>
                      </a:r>
                      <a:r>
                        <a:rPr lang="en-US" sz="1400" dirty="0" err="1"/>
                        <a:t>scoici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midii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creveți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icre</a:t>
                      </a:r>
                      <a:r>
                        <a:rPr lang="ro-RO" sz="1400" dirty="0"/>
                        <a:t>; </a:t>
                      </a:r>
                      <a:r>
                        <a:rPr lang="en-US" sz="1400" b="1" dirty="0" err="1"/>
                        <a:t>Extracte</a:t>
                      </a:r>
                      <a:r>
                        <a:rPr lang="en-US" sz="1400" b="1" dirty="0"/>
                        <a:t> concentrate</a:t>
                      </a:r>
                      <a:r>
                        <a:rPr lang="en-US" sz="1400" dirty="0"/>
                        <a:t>: </a:t>
                      </a:r>
                      <a:r>
                        <a:rPr lang="en-US" sz="1400" dirty="0" err="1"/>
                        <a:t>supă</a:t>
                      </a:r>
                      <a:r>
                        <a:rPr lang="en-US" sz="1400" dirty="0"/>
                        <a:t> de carne </a:t>
                      </a:r>
                      <a:r>
                        <a:rPr lang="en-US" sz="1400" dirty="0" err="1"/>
                        <a:t>concentrată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cuburi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pentru</a:t>
                      </a:r>
                      <a:r>
                        <a:rPr lang="en-US" sz="1400" dirty="0"/>
                        <a:t> supe, </a:t>
                      </a:r>
                      <a:r>
                        <a:rPr lang="en-US" sz="1400" dirty="0" err="1"/>
                        <a:t>pateuri</a:t>
                      </a:r>
                      <a:r>
                        <a:rPr lang="en-US" sz="1400" dirty="0"/>
                        <a:t> din carne</a:t>
                      </a:r>
                      <a:r>
                        <a:rPr lang="ro-RO" sz="1400" dirty="0"/>
                        <a:t>; </a:t>
                      </a:r>
                      <a:r>
                        <a:rPr lang="en-US" sz="1400" b="1" dirty="0"/>
                        <a:t>Carne de </a:t>
                      </a:r>
                      <a:r>
                        <a:rPr lang="en-US" sz="1400" b="1" dirty="0" err="1"/>
                        <a:t>vânat</a:t>
                      </a:r>
                      <a:r>
                        <a:rPr lang="en-US" sz="1400" dirty="0"/>
                        <a:t>: </a:t>
                      </a:r>
                      <a:r>
                        <a:rPr lang="en-US" sz="1400" dirty="0" err="1"/>
                        <a:t>iepure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rață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gâscă</a:t>
                      </a:r>
                      <a:r>
                        <a:rPr lang="ro-RO" sz="1400" dirty="0"/>
                        <a:t>; </a:t>
                      </a:r>
                      <a:r>
                        <a:rPr lang="en-US" sz="1400" b="1" dirty="0" err="1"/>
                        <a:t>Drojdia</a:t>
                      </a:r>
                      <a:r>
                        <a:rPr lang="en-US" sz="1400" b="1" dirty="0"/>
                        <a:t> de </a:t>
                      </a:r>
                      <a:r>
                        <a:rPr lang="en-US" sz="1400" b="1" dirty="0" err="1"/>
                        <a:t>bere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și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extracte</a:t>
                      </a:r>
                      <a:r>
                        <a:rPr lang="en-US" sz="1400" b="1" dirty="0"/>
                        <a:t> de </a:t>
                      </a:r>
                      <a:r>
                        <a:rPr lang="en-US" sz="1400" b="1" dirty="0" err="1"/>
                        <a:t>drojdie</a:t>
                      </a:r>
                      <a:r>
                        <a:rPr lang="en-US" sz="1400" dirty="0"/>
                        <a:t> </a:t>
                      </a:r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060C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&gt; 300 mg</a:t>
                      </a:r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060C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 </a:t>
                      </a:r>
                      <a:r>
                        <a:rPr lang="en-US" sz="1400" dirty="0" err="1"/>
                        <a:t>evitat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complet</a:t>
                      </a:r>
                      <a:endParaRPr lang="en-US" sz="1400" dirty="0"/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060C">
                        <a:alpha val="3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2111606"/>
                  </a:ext>
                </a:extLst>
              </a:tr>
              <a:tr h="771392">
                <a:tc>
                  <a:txBody>
                    <a:bodyPr/>
                    <a:lstStyle/>
                    <a:p>
                      <a:r>
                        <a:rPr lang="en-US" sz="1400"/>
                        <a:t>⚠️ </a:t>
                      </a:r>
                      <a:r>
                        <a:rPr lang="en-US" sz="1400" b="1"/>
                        <a:t>Bogate în purine</a:t>
                      </a:r>
                      <a:endParaRPr lang="en-US" sz="1400"/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979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Carne </a:t>
                      </a:r>
                      <a:r>
                        <a:rPr lang="en-US" sz="1400" b="1" dirty="0" err="1"/>
                        <a:t>roșie</a:t>
                      </a:r>
                      <a:r>
                        <a:rPr lang="en-US" sz="1400" dirty="0"/>
                        <a:t>: </a:t>
                      </a:r>
                      <a:r>
                        <a:rPr lang="en-US" sz="1400" dirty="0" err="1"/>
                        <a:t>vită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porc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miel</a:t>
                      </a:r>
                      <a:r>
                        <a:rPr lang="ro-RO" sz="1400" dirty="0"/>
                        <a:t>; </a:t>
                      </a:r>
                      <a:r>
                        <a:rPr lang="en-US" sz="1400" b="1" dirty="0" err="1"/>
                        <a:t>Pește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și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fructe</a:t>
                      </a:r>
                      <a:r>
                        <a:rPr lang="en-US" sz="1400" b="1" dirty="0"/>
                        <a:t> de mare</a:t>
                      </a:r>
                      <a:r>
                        <a:rPr lang="en-US" sz="1400" dirty="0"/>
                        <a:t>: </a:t>
                      </a:r>
                      <a:r>
                        <a:rPr lang="en-US" sz="1400" dirty="0" err="1"/>
                        <a:t>somon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păstrăv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macrou</a:t>
                      </a:r>
                      <a:r>
                        <a:rPr lang="en-US" sz="1400" dirty="0"/>
                        <a:t>, ton, crab</a:t>
                      </a:r>
                      <a:r>
                        <a:rPr lang="ro-RO" sz="1400" dirty="0"/>
                        <a:t>; </a:t>
                      </a:r>
                      <a:r>
                        <a:rPr lang="en-US" sz="1400" b="1" dirty="0" err="1"/>
                        <a:t>Leguminoase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uscate</a:t>
                      </a:r>
                      <a:r>
                        <a:rPr lang="en-US" sz="1400" dirty="0"/>
                        <a:t>: </a:t>
                      </a:r>
                      <a:r>
                        <a:rPr lang="en-US" sz="1400" dirty="0" err="1"/>
                        <a:t>linte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năut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fasole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uscată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mazăre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uscată</a:t>
                      </a:r>
                      <a:r>
                        <a:rPr lang="en-US" sz="1400" dirty="0"/>
                        <a:t>, soia</a:t>
                      </a:r>
                      <a:r>
                        <a:rPr lang="ro-RO" sz="1400" dirty="0"/>
                        <a:t>; </a:t>
                      </a:r>
                      <a:r>
                        <a:rPr lang="en-US" sz="1400" b="1" dirty="0" err="1"/>
                        <a:t>Spanac</a:t>
                      </a:r>
                      <a:r>
                        <a:rPr lang="en-US" sz="1400" b="1" dirty="0"/>
                        <a:t>, </a:t>
                      </a:r>
                      <a:r>
                        <a:rPr lang="en-US" sz="1400" b="1" dirty="0" err="1"/>
                        <a:t>sparanghel</a:t>
                      </a:r>
                      <a:r>
                        <a:rPr lang="en-US" sz="1400" b="1" dirty="0"/>
                        <a:t>, </a:t>
                      </a:r>
                      <a:r>
                        <a:rPr lang="en-US" sz="1400" b="1" dirty="0" err="1"/>
                        <a:t>conopidă</a:t>
                      </a:r>
                      <a:r>
                        <a:rPr lang="en-US" sz="1400" b="1" dirty="0"/>
                        <a:t>, </a:t>
                      </a:r>
                      <a:r>
                        <a:rPr lang="en-US" sz="1400" b="1" dirty="0" err="1"/>
                        <a:t>ciuperci</a:t>
                      </a:r>
                      <a:r>
                        <a:rPr lang="ro-RO" sz="1400" b="1" dirty="0"/>
                        <a:t>; </a:t>
                      </a:r>
                      <a:r>
                        <a:rPr lang="en-US" sz="1400" b="1" dirty="0" err="1"/>
                        <a:t>Tărâțe</a:t>
                      </a:r>
                      <a:r>
                        <a:rPr lang="en-US" sz="1400" b="1" dirty="0"/>
                        <a:t> de </a:t>
                      </a:r>
                      <a:r>
                        <a:rPr lang="en-US" sz="1400" b="1" dirty="0" err="1"/>
                        <a:t>grâu</a:t>
                      </a:r>
                      <a:r>
                        <a:rPr lang="en-US" sz="1400" b="1" dirty="0"/>
                        <a:t>, </a:t>
                      </a:r>
                      <a:r>
                        <a:rPr lang="en-US" sz="1400" b="1" dirty="0" err="1"/>
                        <a:t>ovăz</a:t>
                      </a:r>
                      <a:r>
                        <a:rPr lang="en-US" sz="1400" b="1" dirty="0"/>
                        <a:t> integral, </a:t>
                      </a:r>
                      <a:r>
                        <a:rPr lang="en-US" sz="1400" b="1" dirty="0" err="1"/>
                        <a:t>germeni</a:t>
                      </a:r>
                      <a:r>
                        <a:rPr lang="en-US" sz="1400" b="1" dirty="0"/>
                        <a:t> de </a:t>
                      </a:r>
                      <a:r>
                        <a:rPr lang="en-US" sz="1400" b="1" dirty="0" err="1"/>
                        <a:t>grâu</a:t>
                      </a:r>
                      <a:r>
                        <a:rPr lang="ro-RO" sz="1400" b="1" dirty="0"/>
                        <a:t>; </a:t>
                      </a:r>
                      <a:r>
                        <a:rPr lang="en-US" sz="1400" b="1" dirty="0"/>
                        <a:t>Carne de </a:t>
                      </a:r>
                      <a:r>
                        <a:rPr lang="en-US" sz="1400" b="1" dirty="0" err="1"/>
                        <a:t>curcan</a:t>
                      </a:r>
                      <a:r>
                        <a:rPr lang="en-US" sz="1400" b="1" dirty="0"/>
                        <a:t>, carne de </a:t>
                      </a:r>
                      <a:r>
                        <a:rPr lang="en-US" sz="1400" b="1" dirty="0" err="1"/>
                        <a:t>pui</a:t>
                      </a:r>
                      <a:r>
                        <a:rPr lang="en-US" sz="1400" b="1" dirty="0"/>
                        <a:t> cu </a:t>
                      </a:r>
                      <a:r>
                        <a:rPr lang="en-US" sz="1400" b="1" dirty="0" err="1"/>
                        <a:t>piele</a:t>
                      </a:r>
                      <a:endParaRPr lang="en-US" sz="1400" dirty="0"/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979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150–300 mg</a:t>
                      </a:r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979">
                        <a:alpha val="2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Limitare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strictă</a:t>
                      </a:r>
                      <a:endParaRPr lang="en-US" sz="1400" dirty="0"/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979">
                        <a:alpha val="2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8464651"/>
                  </a:ext>
                </a:extLst>
              </a:tr>
              <a:tr h="585221">
                <a:tc>
                  <a:txBody>
                    <a:bodyPr/>
                    <a:lstStyle/>
                    <a:p>
                      <a:r>
                        <a:rPr lang="en-US" sz="1400"/>
                        <a:t>⚖️ </a:t>
                      </a:r>
                      <a:r>
                        <a:rPr lang="en-US" sz="1400" b="1"/>
                        <a:t>Conținut mediu</a:t>
                      </a:r>
                      <a:endParaRPr lang="en-US" sz="1400"/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1A">
                        <a:alpha val="3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Carne </a:t>
                      </a:r>
                      <a:r>
                        <a:rPr lang="en-US" sz="1400" b="1" dirty="0" err="1"/>
                        <a:t>slabă</a:t>
                      </a:r>
                      <a:r>
                        <a:rPr lang="en-US" sz="1400" b="1" dirty="0"/>
                        <a:t> de </a:t>
                      </a:r>
                      <a:r>
                        <a:rPr lang="en-US" sz="1400" b="1" dirty="0" err="1"/>
                        <a:t>pui</a:t>
                      </a:r>
                      <a:r>
                        <a:rPr lang="ro-RO" sz="1400" b="1" dirty="0"/>
                        <a:t>, curcan</a:t>
                      </a:r>
                      <a:r>
                        <a:rPr lang="en-US" sz="1400" dirty="0"/>
                        <a:t> (</a:t>
                      </a:r>
                      <a:r>
                        <a:rPr lang="en-US" sz="1400" dirty="0" err="1"/>
                        <a:t>fără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piele</a:t>
                      </a:r>
                      <a:r>
                        <a:rPr lang="en-US" sz="1400" dirty="0"/>
                        <a:t>)</a:t>
                      </a:r>
                      <a:r>
                        <a:rPr lang="ro-RO" sz="1400" dirty="0"/>
                        <a:t>; </a:t>
                      </a:r>
                      <a:r>
                        <a:rPr lang="en-US" sz="1400" b="1" dirty="0" err="1"/>
                        <a:t>Pește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alb</a:t>
                      </a:r>
                      <a:r>
                        <a:rPr lang="en-US" sz="1400" b="1" dirty="0"/>
                        <a:t> slab</a:t>
                      </a:r>
                      <a:r>
                        <a:rPr lang="en-US" sz="1400" dirty="0"/>
                        <a:t>: cod, </a:t>
                      </a:r>
                      <a:r>
                        <a:rPr lang="en-US" sz="1400" dirty="0" err="1"/>
                        <a:t>șalău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biban</a:t>
                      </a:r>
                      <a:r>
                        <a:rPr lang="ro-RO" sz="1400" dirty="0"/>
                        <a:t>; </a:t>
                      </a:r>
                      <a:r>
                        <a:rPr lang="en-US" sz="1400" b="1" dirty="0" err="1"/>
                        <a:t>Ouă</a:t>
                      </a:r>
                      <a:r>
                        <a:rPr lang="ro-RO" sz="1400" b="1" dirty="0"/>
                        <a:t>; </a:t>
                      </a:r>
                      <a:r>
                        <a:rPr lang="en-US" sz="1400" b="1" dirty="0"/>
                        <a:t>Cereale </a:t>
                      </a:r>
                      <a:r>
                        <a:rPr lang="en-US" sz="1400" b="1" dirty="0" err="1"/>
                        <a:t>integrale</a:t>
                      </a:r>
                      <a:r>
                        <a:rPr lang="en-US" sz="1400" b="1" dirty="0"/>
                        <a:t>, </a:t>
                      </a:r>
                      <a:r>
                        <a:rPr lang="en-US" sz="1400" b="1" dirty="0" err="1"/>
                        <a:t>ovăz</a:t>
                      </a:r>
                      <a:r>
                        <a:rPr lang="en-US" sz="1400" b="1" dirty="0"/>
                        <a:t>, quinoa</a:t>
                      </a:r>
                      <a:r>
                        <a:rPr lang="ro-RO" sz="1400" b="1" dirty="0"/>
                        <a:t>; </a:t>
                      </a:r>
                      <a:r>
                        <a:rPr lang="en-US" sz="1400" b="1" dirty="0"/>
                        <a:t>Legume cu </a:t>
                      </a:r>
                      <a:r>
                        <a:rPr lang="en-US" sz="1400" b="1" dirty="0" err="1"/>
                        <a:t>conținut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moderat</a:t>
                      </a:r>
                      <a:r>
                        <a:rPr lang="en-US" sz="1400" b="1" dirty="0"/>
                        <a:t> de purine</a:t>
                      </a:r>
                      <a:r>
                        <a:rPr lang="en-US" sz="1400" dirty="0"/>
                        <a:t>: </a:t>
                      </a:r>
                      <a:r>
                        <a:rPr lang="en-US" sz="1400" dirty="0" err="1"/>
                        <a:t>ciuperci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conopidă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spanac</a:t>
                      </a:r>
                      <a:endParaRPr lang="en-US" sz="1400" dirty="0"/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1A">
                        <a:alpha val="3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50–150 mg</a:t>
                      </a:r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1A">
                        <a:alpha val="3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Consumat</a:t>
                      </a:r>
                      <a:r>
                        <a:rPr lang="en-US" sz="1400" dirty="0"/>
                        <a:t> cu </a:t>
                      </a:r>
                      <a:r>
                        <a:rPr lang="en-US" sz="1400" dirty="0" err="1"/>
                        <a:t>moderație</a:t>
                      </a:r>
                      <a:endParaRPr lang="en-US" sz="1400" dirty="0"/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1A">
                        <a:alpha val="3686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0525182"/>
                  </a:ext>
                </a:extLst>
              </a:tr>
              <a:tr h="957563">
                <a:tc>
                  <a:txBody>
                    <a:bodyPr/>
                    <a:lstStyle/>
                    <a:p>
                      <a:r>
                        <a:rPr lang="en-US" sz="1400"/>
                        <a:t>✔️ </a:t>
                      </a:r>
                      <a:r>
                        <a:rPr lang="en-US" sz="1400" b="1"/>
                        <a:t>Sărace în purine</a:t>
                      </a:r>
                      <a:endParaRPr lang="en-US" sz="1400"/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o-RO" sz="1400" b="1" dirty="0"/>
                        <a:t>L</a:t>
                      </a:r>
                      <a:r>
                        <a:rPr lang="en-US" sz="1400" b="1" dirty="0" err="1"/>
                        <a:t>actate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degresate</a:t>
                      </a:r>
                      <a:r>
                        <a:rPr lang="en-US" sz="1400" dirty="0"/>
                        <a:t>: </a:t>
                      </a:r>
                      <a:r>
                        <a:rPr lang="en-US" sz="1400" dirty="0" err="1"/>
                        <a:t>iaurt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lapte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brânză</a:t>
                      </a:r>
                      <a:r>
                        <a:rPr lang="en-US" sz="1400" dirty="0"/>
                        <a:t> dulce </a:t>
                      </a:r>
                      <a:r>
                        <a:rPr lang="en-US" sz="1400" dirty="0" err="1"/>
                        <a:t>degresată</a:t>
                      </a:r>
                      <a:r>
                        <a:rPr lang="ro-RO" sz="1400" dirty="0"/>
                        <a:t>; </a:t>
                      </a:r>
                      <a:r>
                        <a:rPr lang="en-US" sz="1400" b="1" dirty="0" err="1"/>
                        <a:t>Ouă</a:t>
                      </a:r>
                      <a:r>
                        <a:rPr lang="ro-RO" sz="1400" b="1" dirty="0"/>
                        <a:t>; </a:t>
                      </a:r>
                      <a:r>
                        <a:rPr lang="en-US" sz="1400" b="1" dirty="0" err="1"/>
                        <a:t>Fructe</a:t>
                      </a:r>
                      <a:r>
                        <a:rPr lang="en-US" sz="1400" dirty="0"/>
                        <a:t>: mere, </a:t>
                      </a:r>
                      <a:r>
                        <a:rPr lang="en-US" sz="1400" dirty="0" err="1"/>
                        <a:t>pere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banane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cireșe</a:t>
                      </a:r>
                      <a:r>
                        <a:rPr lang="en-US" sz="1400" dirty="0"/>
                        <a:t> , </a:t>
                      </a:r>
                      <a:r>
                        <a:rPr lang="en-US" sz="1400" dirty="0" err="1"/>
                        <a:t>fructe</a:t>
                      </a:r>
                      <a:r>
                        <a:rPr lang="en-US" sz="1400" dirty="0"/>
                        <a:t> de </a:t>
                      </a:r>
                      <a:r>
                        <a:rPr lang="en-US" sz="1400" dirty="0" err="1"/>
                        <a:t>pădure</a:t>
                      </a:r>
                      <a:r>
                        <a:rPr lang="ro-RO" sz="1400" dirty="0"/>
                        <a:t>; </a:t>
                      </a:r>
                      <a:r>
                        <a:rPr lang="en-US" sz="1400" b="1" dirty="0"/>
                        <a:t>Legume</a:t>
                      </a:r>
                      <a:r>
                        <a:rPr lang="en-US" sz="1400" dirty="0"/>
                        <a:t>: </a:t>
                      </a:r>
                      <a:r>
                        <a:rPr lang="en-US" sz="1400" dirty="0" err="1"/>
                        <a:t>cartofi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dovlecel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salată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verde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ardei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roșii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castraveți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morcovi</a:t>
                      </a:r>
                      <a:r>
                        <a:rPr lang="ro-RO" sz="1400" dirty="0"/>
                        <a:t>; </a:t>
                      </a:r>
                      <a:r>
                        <a:rPr lang="en-US" sz="1400" b="1" dirty="0"/>
                        <a:t>Cereale </a:t>
                      </a:r>
                      <a:r>
                        <a:rPr lang="en-US" sz="1400" b="1" dirty="0" err="1"/>
                        <a:t>rafinate</a:t>
                      </a:r>
                      <a:r>
                        <a:rPr lang="en-US" sz="1400" dirty="0"/>
                        <a:t>: </a:t>
                      </a:r>
                      <a:r>
                        <a:rPr lang="en-US" sz="1400" dirty="0" err="1"/>
                        <a:t>orez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alb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griș</a:t>
                      </a:r>
                      <a:r>
                        <a:rPr lang="en-US" sz="1400" dirty="0"/>
                        <a:t>, paste, </a:t>
                      </a:r>
                      <a:r>
                        <a:rPr lang="en-US" sz="1400" dirty="0" err="1"/>
                        <a:t>pâine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albă</a:t>
                      </a:r>
                      <a:r>
                        <a:rPr lang="ro-RO" sz="1400" dirty="0"/>
                        <a:t>; </a:t>
                      </a:r>
                      <a:r>
                        <a:rPr lang="en-US" sz="1400" b="1" dirty="0" err="1"/>
                        <a:t>Uleiuri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vegetale</a:t>
                      </a:r>
                      <a:r>
                        <a:rPr lang="en-US" sz="1400" dirty="0"/>
                        <a:t>: </a:t>
                      </a:r>
                      <a:r>
                        <a:rPr lang="en-US" sz="1400" dirty="0" err="1"/>
                        <a:t>ulei</a:t>
                      </a:r>
                      <a:r>
                        <a:rPr lang="en-US" sz="1400" dirty="0"/>
                        <a:t> de </a:t>
                      </a:r>
                      <a:r>
                        <a:rPr lang="en-US" sz="1400" dirty="0" err="1"/>
                        <a:t>măsline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floarea-soarelui</a:t>
                      </a:r>
                      <a:r>
                        <a:rPr lang="ro-RO" sz="1400" dirty="0"/>
                        <a:t>; </a:t>
                      </a:r>
                      <a:r>
                        <a:rPr lang="en-US" sz="1400" b="1" dirty="0" err="1"/>
                        <a:t>Nuci</a:t>
                      </a:r>
                      <a:r>
                        <a:rPr lang="ro-RO" sz="1400" b="1" dirty="0"/>
                        <a:t>,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semințe</a:t>
                      </a:r>
                      <a:r>
                        <a:rPr lang="ro-RO" sz="1400" b="1" dirty="0"/>
                        <a:t>.</a:t>
                      </a:r>
                      <a:endParaRPr lang="en-US" sz="1400" dirty="0"/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&lt; 50 mg</a:t>
                      </a:r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Sigure</a:t>
                      </a:r>
                      <a:r>
                        <a:rPr lang="en-US" sz="1400" dirty="0"/>
                        <a:t> – </a:t>
                      </a:r>
                      <a:r>
                        <a:rPr lang="en-US" sz="1400" dirty="0" err="1"/>
                        <a:t>recomandate</a:t>
                      </a:r>
                      <a:endParaRPr lang="en-US" sz="1400" dirty="0"/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2641809"/>
                  </a:ext>
                </a:extLst>
              </a:tr>
              <a:tr h="399049">
                <a:tc>
                  <a:txBody>
                    <a:bodyPr/>
                    <a:lstStyle/>
                    <a:p>
                      <a:r>
                        <a:rPr lang="en-US" sz="1400" dirty="0"/>
                        <a:t>❌ </a:t>
                      </a:r>
                      <a:r>
                        <a:rPr lang="en-US" sz="1400" b="1" dirty="0" err="1"/>
                        <a:t>Băuturi</a:t>
                      </a:r>
                      <a:r>
                        <a:rPr lang="en-US" sz="1400" b="1" dirty="0"/>
                        <a:t> contraindicate</a:t>
                      </a:r>
                      <a:endParaRPr lang="en-US" sz="1400" dirty="0"/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979">
                        <a:alpha val="4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Bere</a:t>
                      </a:r>
                      <a:r>
                        <a:rPr lang="en-US" sz="1400" dirty="0"/>
                        <a:t> (</a:t>
                      </a:r>
                      <a:r>
                        <a:rPr lang="en-US" sz="1400" dirty="0" err="1"/>
                        <a:t>bogată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în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drojdie</a:t>
                      </a:r>
                      <a:r>
                        <a:rPr lang="en-US" sz="1400" dirty="0"/>
                        <a:t>), vin </a:t>
                      </a:r>
                      <a:r>
                        <a:rPr lang="en-US" sz="1400" dirty="0" err="1"/>
                        <a:t>roșu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alcool</a:t>
                      </a:r>
                      <a:r>
                        <a:rPr lang="en-US" sz="1400" dirty="0"/>
                        <a:t> tare, </a:t>
                      </a:r>
                      <a:r>
                        <a:rPr lang="en-US" sz="1400" dirty="0" err="1"/>
                        <a:t>sucuri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îndulcite</a:t>
                      </a:r>
                      <a:r>
                        <a:rPr lang="en-US" sz="1400" dirty="0"/>
                        <a:t> cu </a:t>
                      </a:r>
                      <a:r>
                        <a:rPr lang="en-US" sz="1400" dirty="0" err="1"/>
                        <a:t>fructoză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energizante</a:t>
                      </a:r>
                      <a:endParaRPr lang="en-US" sz="1400" dirty="0"/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979">
                        <a:alpha val="4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–</a:t>
                      </a:r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979">
                        <a:alpha val="4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 </a:t>
                      </a:r>
                      <a:r>
                        <a:rPr lang="en-US" sz="1400" dirty="0" err="1"/>
                        <a:t>evitat</a:t>
                      </a:r>
                      <a:endParaRPr lang="en-US" sz="1400" dirty="0"/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979">
                        <a:alpha val="4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4450501"/>
                  </a:ext>
                </a:extLst>
              </a:tr>
              <a:tr h="585221">
                <a:tc>
                  <a:txBody>
                    <a:bodyPr/>
                    <a:lstStyle/>
                    <a:p>
                      <a:r>
                        <a:rPr lang="en-US" sz="1400" dirty="0"/>
                        <a:t>✔️ </a:t>
                      </a:r>
                      <a:r>
                        <a:rPr lang="en-US" sz="1400" b="1" dirty="0" err="1"/>
                        <a:t>Băuturi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recomandate</a:t>
                      </a:r>
                      <a:endParaRPr lang="en-US" sz="1400" dirty="0"/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Apă plată (&gt;2 L/zi), apă minerală slab mineralizată, ceaiuri neîndulcite, cafea (moderat), suc natural de cireșe</a:t>
                      </a:r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–</a:t>
                      </a:r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Recomandate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pentru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hidratare</a:t>
                      </a:r>
                      <a:endParaRPr lang="en-US" sz="1400" dirty="0"/>
                    </a:p>
                  </a:txBody>
                  <a:tcPr marL="34980" marR="34980" marT="17490" marB="174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8195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5512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702562-A7B3-497B-A8AD-43C09BD3B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4400" dirty="0"/>
              <a:t>Tratamentul </a:t>
            </a:r>
            <a:r>
              <a:rPr lang="ro-RO" sz="4400" dirty="0" err="1"/>
              <a:t>hiperuricemiei</a:t>
            </a:r>
            <a:r>
              <a:rPr lang="ro-RO" sz="4400" dirty="0"/>
              <a:t> asimptomatice</a:t>
            </a:r>
            <a:endParaRPr lang="ru-RU" sz="4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8FE201C-9986-468D-937E-23FB97DB8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o-RO" altLang="ro-RO" dirty="0">
                <a:solidFill>
                  <a:schemeClr val="tx1"/>
                </a:solidFill>
                <a:cs typeface="Arial" panose="020B0604020202020204" pitchFamily="34" charset="0"/>
              </a:rPr>
              <a:t>1. Exerciții fizice moderate regulat</a:t>
            </a:r>
            <a:endParaRPr lang="en-US" altLang="ro-RO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o-RO" altLang="ro-RO" dirty="0">
                <a:solidFill>
                  <a:schemeClr val="tx1"/>
                </a:solidFill>
                <a:cs typeface="Arial" panose="020B0604020202020204" pitchFamily="34" charset="0"/>
              </a:rPr>
              <a:t>2. Hidratare</a:t>
            </a:r>
            <a:endParaRPr lang="en-US" altLang="ro-RO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o-RO" altLang="ro-RO" dirty="0">
                <a:solidFill>
                  <a:schemeClr val="tx1"/>
                </a:solidFill>
                <a:cs typeface="Arial" panose="020B0604020202020204" pitchFamily="34" charset="0"/>
              </a:rPr>
              <a:t>3. Respectarea dietei </a:t>
            </a:r>
            <a:endParaRPr lang="en-US" altLang="ro-RO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o-RO" altLang="ro-RO" dirty="0">
                <a:solidFill>
                  <a:schemeClr val="tx1"/>
                </a:solidFill>
                <a:cs typeface="Arial" panose="020B0604020202020204" pitchFamily="34" charset="0"/>
              </a:rPr>
              <a:t>4. Fitoterapia (vișine, coacăză roșie și neagră, merișor, fragi) </a:t>
            </a:r>
            <a:endParaRPr lang="en-US" altLang="ro-RO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o-RO" altLang="ro-RO" dirty="0">
                <a:solidFill>
                  <a:schemeClr val="tx1"/>
                </a:solidFill>
                <a:cs typeface="Arial" panose="020B0604020202020204" pitchFamily="34" charset="0"/>
              </a:rPr>
              <a:t>5. Evitarea traumatismului articulațiilor.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o-RO" altLang="ro-RO" dirty="0">
                <a:solidFill>
                  <a:schemeClr val="tx1"/>
                </a:solidFill>
                <a:cs typeface="Arial" panose="020B0604020202020204" pitchFamily="34" charset="0"/>
              </a:rPr>
              <a:t>6. </a:t>
            </a:r>
            <a:r>
              <a:rPr lang="ro-RO" altLang="ro-RO" b="1" dirty="0">
                <a:solidFill>
                  <a:srgbClr val="C00000"/>
                </a:solidFill>
                <a:cs typeface="Arial" panose="020B0604020202020204" pitchFamily="34" charset="0"/>
              </a:rPr>
              <a:t>NU se recomandă tratament medicamentos (</a:t>
            </a:r>
            <a:r>
              <a:rPr lang="ro-RO" altLang="ro-RO" b="1" dirty="0" err="1">
                <a:solidFill>
                  <a:srgbClr val="C00000"/>
                </a:solidFill>
                <a:cs typeface="Arial" panose="020B0604020202020204" pitchFamily="34" charset="0"/>
              </a:rPr>
              <a:t>hipouricemiant</a:t>
            </a:r>
            <a:r>
              <a:rPr lang="ro-RO" altLang="ro-RO" b="1" dirty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ru-RU" altLang="ro-RO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o-RO" altLang="ro-RO" dirty="0" err="1">
                <a:solidFill>
                  <a:schemeClr val="tx1"/>
                </a:solidFill>
                <a:cs typeface="Arial" panose="020B0604020202020204" pitchFamily="34" charset="0"/>
              </a:rPr>
              <a:t>Hiperuricemia</a:t>
            </a:r>
            <a:r>
              <a:rPr lang="ro-RO" altLang="ro-RO" dirty="0">
                <a:solidFill>
                  <a:schemeClr val="tx1"/>
                </a:solidFill>
                <a:cs typeface="Arial" panose="020B0604020202020204" pitchFamily="34" charset="0"/>
              </a:rPr>
              <a:t> asimptomatică </a:t>
            </a:r>
            <a:r>
              <a:rPr lang="ro-RO" altLang="ro-RO" i="1" dirty="0">
                <a:solidFill>
                  <a:schemeClr val="tx1"/>
                </a:solidFill>
                <a:cs typeface="Arial" panose="020B0604020202020204" pitchFamily="34" charset="0"/>
              </a:rPr>
              <a:t>necesită tratament medicamentos numai </a:t>
            </a:r>
            <a:r>
              <a:rPr lang="ro-RO" altLang="ro-RO" dirty="0">
                <a:solidFill>
                  <a:schemeClr val="tx1"/>
                </a:solidFill>
                <a:cs typeface="Arial" panose="020B0604020202020204" pitchFamily="34" charset="0"/>
              </a:rPr>
              <a:t>în caz dacă: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</a:pPr>
            <a:endParaRPr lang="ro-RO" altLang="ro-RO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o-RO" altLang="ro-RO" dirty="0" err="1">
                <a:solidFill>
                  <a:schemeClr val="tx1"/>
                </a:solidFill>
                <a:cs typeface="Arial" panose="020B0604020202020204" pitchFamily="34" charset="0"/>
              </a:rPr>
              <a:t>Hiperuricemie</a:t>
            </a:r>
            <a:r>
              <a:rPr lang="ro-RO" altLang="ro-RO" dirty="0">
                <a:solidFill>
                  <a:schemeClr val="tx1"/>
                </a:solidFill>
                <a:cs typeface="Arial" panose="020B0604020202020204" pitchFamily="34" charset="0"/>
              </a:rPr>
              <a:t> severă susținută: 9mg/dl (539</a:t>
            </a:r>
            <a:r>
              <a:rPr lang="el-GR" dirty="0"/>
              <a:t> μ</a:t>
            </a:r>
            <a:r>
              <a:rPr lang="en-US" dirty="0"/>
              <a:t>mol/l </a:t>
            </a:r>
            <a:r>
              <a:rPr lang="ro-RO" altLang="ro-RO" dirty="0">
                <a:solidFill>
                  <a:schemeClr val="tx1"/>
                </a:solidFill>
                <a:cs typeface="Arial" panose="020B0604020202020204" pitchFamily="34" charset="0"/>
              </a:rPr>
              <a:t>) persistent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o-RO" altLang="ro-RO" dirty="0">
                <a:solidFill>
                  <a:schemeClr val="tx1"/>
                </a:solidFill>
                <a:cs typeface="Arial" panose="020B0604020202020204" pitchFamily="34" charset="0"/>
              </a:rPr>
              <a:t>Comorbidități asociate cu risc metabolic sau renal (BCR st 2, HTA, DZ tip 2, IC, Boala coronariană)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o-RO" altLang="ro-RO" dirty="0">
                <a:solidFill>
                  <a:schemeClr val="tx1"/>
                </a:solidFill>
                <a:cs typeface="Arial" panose="020B0604020202020204" pitchFamily="34" charset="0"/>
              </a:rPr>
              <a:t>Litiaza </a:t>
            </a:r>
            <a:r>
              <a:rPr lang="ro-RO" altLang="ro-RO" dirty="0" err="1">
                <a:solidFill>
                  <a:schemeClr val="tx1"/>
                </a:solidFill>
                <a:cs typeface="Arial" panose="020B0604020202020204" pitchFamily="34" charset="0"/>
              </a:rPr>
              <a:t>urică</a:t>
            </a:r>
            <a:r>
              <a:rPr lang="ro-RO" altLang="ro-RO" dirty="0">
                <a:solidFill>
                  <a:schemeClr val="tx1"/>
                </a:solidFill>
                <a:cs typeface="Arial" panose="020B0604020202020204" pitchFamily="34" charset="0"/>
              </a:rPr>
              <a:t> recurentă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o-RO" altLang="ro-RO" dirty="0">
                <a:solidFill>
                  <a:schemeClr val="tx1"/>
                </a:solidFill>
                <a:cs typeface="Arial" panose="020B0604020202020204" pitchFamily="34" charset="0"/>
              </a:rPr>
              <a:t>Chimioterapie pentru boli maligne cu risc de sindrom de liza tumorală</a:t>
            </a:r>
          </a:p>
        </p:txBody>
      </p:sp>
    </p:spTree>
    <p:extLst>
      <p:ext uri="{BB962C8B-B14F-4D97-AF65-F5344CB8AC3E}">
        <p14:creationId xmlns:p14="http://schemas.microsoft.com/office/powerpoint/2010/main" val="1006318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A85601-9A03-49AE-924A-806210177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Tratamentul atacului de gută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4C45BF4-6766-4D0F-BDC8-BD671424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4" y="1845734"/>
            <a:ext cx="10175966" cy="429381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AutoNum type="arabicPeriod"/>
            </a:pPr>
            <a:r>
              <a:rPr lang="ro-RO" altLang="ro-RO" sz="2400" dirty="0">
                <a:solidFill>
                  <a:schemeClr val="tx1"/>
                </a:solidFill>
                <a:cs typeface="Arial" panose="020B0604020202020204" pitchFamily="34" charset="0"/>
              </a:rPr>
              <a:t>Repaus (fizic și emoțional), comprese reci 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AutoNum type="arabicPeriod"/>
            </a:pPr>
            <a:r>
              <a:rPr lang="ro-RO" altLang="ro-RO" sz="2400" b="1" dirty="0">
                <a:solidFill>
                  <a:srgbClr val="C00000"/>
                </a:solidFill>
                <a:cs typeface="Arial" panose="020B0604020202020204" pitchFamily="34" charset="0"/>
              </a:rPr>
              <a:t>Tratamentul de inițiat cât mai curând posibil!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</a:pPr>
            <a:r>
              <a:rPr lang="ro-RO" altLang="ro-RO" sz="2400" b="1" dirty="0">
                <a:solidFill>
                  <a:schemeClr val="tx1"/>
                </a:solidFill>
                <a:cs typeface="Arial" panose="020B0604020202020204" pitchFamily="34" charset="0"/>
              </a:rPr>
              <a:t>Colchicină</a:t>
            </a:r>
            <a:r>
              <a:rPr lang="ro-RO" altLang="ro-RO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ro-RO" sz="2400" dirty="0">
                <a:solidFill>
                  <a:schemeClr val="tx1"/>
                </a:solidFill>
                <a:cs typeface="Arial" panose="020B0604020202020204" pitchFamily="34" charset="0"/>
              </a:rPr>
              <a:t>1</a:t>
            </a:r>
            <a:r>
              <a:rPr lang="ro-RO" altLang="ro-RO" sz="2400" dirty="0">
                <a:solidFill>
                  <a:schemeClr val="tx1"/>
                </a:solidFill>
                <a:cs typeface="Arial" panose="020B0604020202020204" pitchFamily="34" charset="0"/>
              </a:rPr>
              <a:t> mg de 2 ori în zi – 2 zile, apoi 1mg/zi – 2 săptămâni 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AutoNum type="arabicPeriod"/>
            </a:pPr>
            <a:r>
              <a:rPr lang="ro-RO" altLang="ro-RO" sz="2400" dirty="0">
                <a:solidFill>
                  <a:schemeClr val="tx1"/>
                </a:solidFill>
                <a:cs typeface="Arial" panose="020B0604020202020204" pitchFamily="34" charset="0"/>
              </a:rPr>
              <a:t>AINS: în doze maxime 3-4 zile, apoi de redus doza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60000"/>
              <a:buFont typeface="Wingdings" panose="05000000000000000000" pitchFamily="2" charset="2"/>
              <a:buChar char="§"/>
            </a:pPr>
            <a:r>
              <a:rPr lang="ro-RO" altLang="ro-RO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Diclofenac</a:t>
            </a:r>
            <a:r>
              <a:rPr lang="ro-RO" altLang="ro-RO" sz="2400" dirty="0">
                <a:solidFill>
                  <a:schemeClr val="tx1"/>
                </a:solidFill>
                <a:cs typeface="Arial" panose="020B0604020202020204" pitchFamily="34" charset="0"/>
              </a:rPr>
              <a:t> 50mg x2-3ori/zi</a:t>
            </a:r>
            <a:endParaRPr lang="ro-RO" altLang="ro-RO" sz="2400" u="sng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60000"/>
              <a:buFont typeface="Wingdings" panose="05000000000000000000" pitchFamily="2" charset="2"/>
              <a:buChar char="§"/>
            </a:pPr>
            <a:r>
              <a:rPr lang="ro-RO" altLang="ro-RO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Naproxen</a:t>
            </a:r>
            <a:r>
              <a:rPr lang="ro-RO" altLang="ro-RO" sz="2400" dirty="0">
                <a:solidFill>
                  <a:schemeClr val="tx1"/>
                </a:solidFill>
                <a:cs typeface="Arial" panose="020B0604020202020204" pitchFamily="34" charset="0"/>
              </a:rPr>
              <a:t> 500mg x2ori/zi</a:t>
            </a:r>
            <a:endParaRPr lang="ro-RO" altLang="ro-RO" sz="2400" u="sng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60000"/>
              <a:buFont typeface="Wingdings" panose="05000000000000000000" pitchFamily="2" charset="2"/>
              <a:buChar char="§"/>
            </a:pPr>
            <a:r>
              <a:rPr lang="ro-RO" altLang="ro-RO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Ketoprofen</a:t>
            </a:r>
            <a:r>
              <a:rPr lang="ro-RO" altLang="ro-RO" sz="2400" dirty="0">
                <a:solidFill>
                  <a:schemeClr val="tx1"/>
                </a:solidFill>
                <a:cs typeface="Arial" panose="020B0604020202020204" pitchFamily="34" charset="0"/>
              </a:rPr>
              <a:t> 100mg x2-3 ori/zi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60000"/>
              <a:buFont typeface="Wingdings" panose="05000000000000000000" pitchFamily="2" charset="2"/>
              <a:buChar char="§"/>
            </a:pPr>
            <a:r>
              <a:rPr lang="ro-RO" altLang="ro-RO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Ibuprofen</a:t>
            </a:r>
            <a:r>
              <a:rPr lang="ro-RO" altLang="ro-RO" sz="2400" dirty="0">
                <a:solidFill>
                  <a:schemeClr val="tx1"/>
                </a:solidFill>
                <a:cs typeface="Arial" panose="020B0604020202020204" pitchFamily="34" charset="0"/>
              </a:rPr>
              <a:t> 800 mg x2-3ori/zi</a:t>
            </a:r>
            <a:endParaRPr lang="ro-RO" altLang="ro-RO" sz="2400" u="sng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60000"/>
              <a:buFont typeface="Wingdings" panose="05000000000000000000" pitchFamily="2" charset="2"/>
              <a:buChar char="§"/>
            </a:pPr>
            <a:r>
              <a:rPr lang="ro-RO" altLang="ro-RO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Ibuprofen</a:t>
            </a:r>
            <a:r>
              <a:rPr lang="ro-RO" altLang="ro-RO" sz="2400" dirty="0">
                <a:solidFill>
                  <a:schemeClr val="tx1"/>
                </a:solidFill>
                <a:cs typeface="Arial" panose="020B0604020202020204" pitchFamily="34" charset="0"/>
              </a:rPr>
              <a:t> 800 mg x2-3ori/zi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60000"/>
              <a:buFont typeface="Wingdings" panose="05000000000000000000" pitchFamily="2" charset="2"/>
              <a:buChar char="§"/>
            </a:pPr>
            <a:r>
              <a:rPr lang="ro-RO" altLang="ro-RO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Indometacin</a:t>
            </a:r>
            <a:r>
              <a:rPr lang="ro-RO" altLang="ro-RO" sz="2400" dirty="0">
                <a:solidFill>
                  <a:schemeClr val="tx1"/>
                </a:solidFill>
                <a:cs typeface="Arial" panose="020B0604020202020204" pitchFamily="34" charset="0"/>
              </a:rPr>
              <a:t> 50mg x2ori/zi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4"/>
            </a:pPr>
            <a:r>
              <a:rPr lang="ro-RO" altLang="ro-RO" sz="2400" b="1" dirty="0">
                <a:solidFill>
                  <a:schemeClr val="tx1"/>
                </a:solidFill>
                <a:cs typeface="Arial" panose="020B0604020202020204" pitchFamily="34" charset="0"/>
              </a:rPr>
              <a:t>Corticosteroizi</a:t>
            </a:r>
            <a:r>
              <a:rPr lang="ro-RO" altLang="ro-RO" sz="2400" dirty="0">
                <a:solidFill>
                  <a:schemeClr val="tx1"/>
                </a:solidFill>
                <a:cs typeface="Arial" panose="020B0604020202020204" pitchFamily="34" charset="0"/>
              </a:rPr>
              <a:t> – doar în caz de ineficiență a tratamentului cu AINS și Colchicină. (1-2 articulații –</a:t>
            </a:r>
            <a:r>
              <a:rPr lang="ro-RO" altLang="ro-RO" sz="2400" b="1" dirty="0">
                <a:solidFill>
                  <a:schemeClr val="tx1"/>
                </a:solidFill>
                <a:cs typeface="Arial" panose="020B0604020202020204" pitchFamily="34" charset="0"/>
              </a:rPr>
              <a:t> i/a </a:t>
            </a:r>
            <a:r>
              <a:rPr lang="ro-RO" altLang="ro-RO" sz="2400" dirty="0">
                <a:solidFill>
                  <a:schemeClr val="tx1"/>
                </a:solidFill>
                <a:cs typeface="Arial" panose="020B0604020202020204" pitchFamily="34" charset="0"/>
              </a:rPr>
              <a:t>) (Afectări multiple articulare – </a:t>
            </a:r>
            <a:r>
              <a:rPr lang="ro-RO" altLang="ro-RO" sz="2400" b="1" dirty="0">
                <a:solidFill>
                  <a:schemeClr val="tx1"/>
                </a:solidFill>
                <a:cs typeface="Arial" panose="020B0604020202020204" pitchFamily="34" charset="0"/>
              </a:rPr>
              <a:t>administrare sistemică</a:t>
            </a:r>
            <a:r>
              <a:rPr lang="ro-RO" altLang="ro-RO" sz="2400" dirty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  <a:r>
              <a:rPr lang="ro-RO" altLang="ro-RO" sz="2400" dirty="0" err="1">
                <a:solidFill>
                  <a:schemeClr val="tx1"/>
                </a:solidFill>
                <a:cs typeface="Arial" panose="020B0604020202020204" pitchFamily="34" charset="0"/>
              </a:rPr>
              <a:t>Prednisolon</a:t>
            </a:r>
            <a:r>
              <a:rPr lang="ro-RO" altLang="ro-RO" sz="2400" dirty="0">
                <a:solidFill>
                  <a:schemeClr val="tx1"/>
                </a:solidFill>
                <a:cs typeface="Arial" panose="020B0604020202020204" pitchFamily="34" charset="0"/>
              </a:rPr>
              <a:t> – 30-35 mg per os în 3-5zile, cu reducerea treptată a dozei până la anulare)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4"/>
            </a:pPr>
            <a:r>
              <a:rPr lang="ro-RO" altLang="ro-RO" sz="2400" b="1" dirty="0">
                <a:solidFill>
                  <a:schemeClr val="tx1"/>
                </a:solidFill>
                <a:cs typeface="Arial" panose="020B0604020202020204" pitchFamily="34" charset="0"/>
              </a:rPr>
              <a:t>Anti IL-1 </a:t>
            </a:r>
            <a:r>
              <a:rPr lang="ro-RO" altLang="ro-RO" sz="2400" dirty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ro-RO" altLang="ro-RO" sz="2400" dirty="0" err="1">
                <a:solidFill>
                  <a:schemeClr val="tx1"/>
                </a:solidFill>
                <a:cs typeface="Arial" panose="020B0604020202020204" pitchFamily="34" charset="0"/>
              </a:rPr>
              <a:t>Anakinra</a:t>
            </a:r>
            <a:r>
              <a:rPr lang="ro-RO" altLang="ro-RO" sz="24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ro-RO" altLang="ro-RO" sz="2400" dirty="0" err="1">
                <a:solidFill>
                  <a:schemeClr val="tx1"/>
                </a:solidFill>
                <a:cs typeface="Arial" panose="020B0604020202020204" pitchFamily="34" charset="0"/>
              </a:rPr>
              <a:t>Canakinumab</a:t>
            </a:r>
            <a:r>
              <a:rPr lang="ro-RO" altLang="ro-RO" sz="2400" dirty="0">
                <a:solidFill>
                  <a:schemeClr val="tx1"/>
                </a:solidFill>
                <a:cs typeface="Arial" panose="020B0604020202020204" pitchFamily="34" charset="0"/>
              </a:rPr>
              <a:t>) – studii restrânse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4"/>
            </a:pPr>
            <a:r>
              <a:rPr lang="ro-RO" altLang="ro-RO" sz="2400" b="1" u="sng" dirty="0">
                <a:solidFill>
                  <a:srgbClr val="C00000"/>
                </a:solidFill>
                <a:cs typeface="Arial" panose="020B0604020202020204" pitchFamily="34" charset="0"/>
              </a:rPr>
              <a:t>Tratamentul </a:t>
            </a:r>
            <a:r>
              <a:rPr lang="ro-RO" altLang="ro-RO" sz="2400" b="1" u="sng" dirty="0" err="1">
                <a:solidFill>
                  <a:srgbClr val="C00000"/>
                </a:solidFill>
                <a:cs typeface="Arial" panose="020B0604020202020204" pitchFamily="34" charset="0"/>
              </a:rPr>
              <a:t>hipouricemiant</a:t>
            </a:r>
            <a:r>
              <a:rPr lang="ro-RO" altLang="ro-RO" sz="2400" b="1" u="sng" dirty="0">
                <a:solidFill>
                  <a:srgbClr val="C00000"/>
                </a:solidFill>
                <a:cs typeface="Arial" panose="020B0604020202020204" pitchFamily="34" charset="0"/>
              </a:rPr>
              <a:t> nu se inițiază în timpul atacului!</a:t>
            </a:r>
          </a:p>
        </p:txBody>
      </p:sp>
    </p:spTree>
    <p:extLst>
      <p:ext uri="{BB962C8B-B14F-4D97-AF65-F5344CB8AC3E}">
        <p14:creationId xmlns:p14="http://schemas.microsoft.com/office/powerpoint/2010/main" val="1409353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D39E22-E300-4C22-84D9-58C67663E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4800" b="1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Tratamentul artropatiei gutoase cronice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83B6A7B8-B58A-4506-83C1-CF86BB0CD5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3596566"/>
              </p:ext>
            </p:extLst>
          </p:nvPr>
        </p:nvGraphicFramePr>
        <p:xfrm>
          <a:off x="850536" y="1901371"/>
          <a:ext cx="10593978" cy="4347029"/>
        </p:xfrm>
        <a:graphic>
          <a:graphicData uri="http://schemas.openxmlformats.org/drawingml/2006/table">
            <a:tbl>
              <a:tblPr/>
              <a:tblGrid>
                <a:gridCol w="1433772">
                  <a:extLst>
                    <a:ext uri="{9D8B030D-6E8A-4147-A177-3AD203B41FA5}">
                      <a16:colId xmlns:a16="http://schemas.microsoft.com/office/drawing/2014/main" xmlns="" val="953724511"/>
                    </a:ext>
                  </a:extLst>
                </a:gridCol>
                <a:gridCol w="1389313">
                  <a:extLst>
                    <a:ext uri="{9D8B030D-6E8A-4147-A177-3AD203B41FA5}">
                      <a16:colId xmlns:a16="http://schemas.microsoft.com/office/drawing/2014/main" xmlns="" val="3843972066"/>
                    </a:ext>
                  </a:extLst>
                </a:gridCol>
                <a:gridCol w="1602342">
                  <a:extLst>
                    <a:ext uri="{9D8B030D-6E8A-4147-A177-3AD203B41FA5}">
                      <a16:colId xmlns:a16="http://schemas.microsoft.com/office/drawing/2014/main" xmlns="" val="172519261"/>
                    </a:ext>
                  </a:extLst>
                </a:gridCol>
                <a:gridCol w="2195115">
                  <a:extLst>
                    <a:ext uri="{9D8B030D-6E8A-4147-A177-3AD203B41FA5}">
                      <a16:colId xmlns:a16="http://schemas.microsoft.com/office/drawing/2014/main" xmlns="" val="3066615450"/>
                    </a:ext>
                  </a:extLst>
                </a:gridCol>
                <a:gridCol w="3973436">
                  <a:extLst>
                    <a:ext uri="{9D8B030D-6E8A-4147-A177-3AD203B41FA5}">
                      <a16:colId xmlns:a16="http://schemas.microsoft.com/office/drawing/2014/main" xmlns="" val="3991929403"/>
                    </a:ext>
                  </a:extLst>
                </a:gridCol>
              </a:tblGrid>
              <a:tr h="301623">
                <a:tc>
                  <a:txBody>
                    <a:bodyPr/>
                    <a:lstStyle/>
                    <a:p>
                      <a:r>
                        <a:rPr lang="en-US" sz="1400" b="1"/>
                        <a:t>Clasă</a:t>
                      </a:r>
                      <a:endParaRPr lang="en-US" sz="1400"/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Medicament</a:t>
                      </a:r>
                      <a:endParaRPr lang="en-US" sz="1400"/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Doză inițială</a:t>
                      </a:r>
                      <a:endParaRPr lang="en-US" sz="1400"/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Doză maximă</a:t>
                      </a:r>
                      <a:endParaRPr lang="en-US" sz="1400"/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Observații importante</a:t>
                      </a:r>
                      <a:endParaRPr lang="en-US" sz="1400"/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03038895"/>
                  </a:ext>
                </a:extLst>
              </a:tr>
              <a:tr h="708492">
                <a:tc>
                  <a:txBody>
                    <a:bodyPr/>
                    <a:lstStyle/>
                    <a:p>
                      <a:r>
                        <a:rPr lang="en-US" sz="1400"/>
                        <a:t>🧪 Inhibitori ai xantin-oxidazei</a:t>
                      </a:r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Alopurinol</a:t>
                      </a:r>
                      <a:endParaRPr lang="en-US" sz="1400"/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/>
                        <a:t>100 mg/zi (în IR: 50 mg/zi)</a:t>
                      </a:r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300–600 mg/zi </a:t>
                      </a:r>
                      <a:r>
                        <a:rPr lang="en-US" sz="1400" i="1" dirty="0"/>
                        <a:t>(</a:t>
                      </a:r>
                      <a:r>
                        <a:rPr lang="en-US" sz="1400" i="1" dirty="0" err="1"/>
                        <a:t>poate</a:t>
                      </a:r>
                      <a:r>
                        <a:rPr lang="en-US" sz="1400" i="1" dirty="0"/>
                        <a:t> </a:t>
                      </a:r>
                      <a:r>
                        <a:rPr lang="en-US" sz="1400" i="1" dirty="0" err="1"/>
                        <a:t>ajunge</a:t>
                      </a:r>
                      <a:r>
                        <a:rPr lang="en-US" sz="1400" i="1" dirty="0"/>
                        <a:t> la 900 mg/zi </a:t>
                      </a:r>
                      <a:r>
                        <a:rPr lang="en-US" sz="1400" i="1" dirty="0" err="1"/>
                        <a:t>în</a:t>
                      </a:r>
                      <a:r>
                        <a:rPr lang="en-US" sz="1400" i="1" dirty="0"/>
                        <a:t> </a:t>
                      </a:r>
                      <a:r>
                        <a:rPr lang="en-US" sz="1400" i="1" dirty="0" err="1"/>
                        <a:t>cazuri</a:t>
                      </a:r>
                      <a:r>
                        <a:rPr lang="en-US" sz="1400" i="1" dirty="0"/>
                        <a:t> </a:t>
                      </a:r>
                      <a:r>
                        <a:rPr lang="en-US" sz="1400" i="1" dirty="0" err="1"/>
                        <a:t>selecționate</a:t>
                      </a:r>
                      <a:r>
                        <a:rPr lang="en-US" sz="1400" i="1" dirty="0"/>
                        <a:t>)</a:t>
                      </a:r>
                      <a:endParaRPr lang="en-US" sz="1400" dirty="0"/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Prima </a:t>
                      </a:r>
                      <a:r>
                        <a:rPr lang="en-US" sz="1400" b="1" dirty="0" err="1">
                          <a:solidFill>
                            <a:srgbClr val="C00000"/>
                          </a:solidFill>
                        </a:rPr>
                        <a:t>linie</a:t>
                      </a:r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. </a:t>
                      </a:r>
                      <a:r>
                        <a:rPr lang="en-US" sz="1400" dirty="0" err="1"/>
                        <a:t>Creștere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treptată</a:t>
                      </a:r>
                      <a:r>
                        <a:rPr lang="en-US" sz="1400" dirty="0"/>
                        <a:t> a </a:t>
                      </a:r>
                      <a:r>
                        <a:rPr lang="en-US" sz="1400" dirty="0" err="1"/>
                        <a:t>dozei</a:t>
                      </a:r>
                      <a:r>
                        <a:rPr lang="en-US" sz="1400" dirty="0"/>
                        <a:t> la </a:t>
                      </a:r>
                      <a:r>
                        <a:rPr lang="en-US" sz="1400" dirty="0" err="1"/>
                        <a:t>fiecare</a:t>
                      </a:r>
                      <a:r>
                        <a:rPr lang="en-US" sz="1400" dirty="0"/>
                        <a:t> 2–4 </a:t>
                      </a:r>
                      <a:r>
                        <a:rPr lang="en-US" sz="1400" dirty="0" err="1"/>
                        <a:t>săptămâni</a:t>
                      </a:r>
                      <a:r>
                        <a:rPr lang="en-US" sz="1400" dirty="0"/>
                        <a:t>. Se </a:t>
                      </a:r>
                      <a:r>
                        <a:rPr lang="en-US" sz="1400" dirty="0" err="1"/>
                        <a:t>ajustează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în</a:t>
                      </a:r>
                      <a:r>
                        <a:rPr lang="en-US" sz="1400" dirty="0"/>
                        <a:t> IR.</a:t>
                      </a:r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0891517"/>
                  </a:ext>
                </a:extLst>
              </a:tr>
              <a:tr h="81869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Febuxostat</a:t>
                      </a:r>
                      <a:endParaRPr lang="en-US" sz="1400"/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40 mg/zi</a:t>
                      </a:r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80–120 mg/zi</a:t>
                      </a:r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Alternativă</a:t>
                      </a:r>
                      <a:r>
                        <a:rPr lang="en-US" sz="1400" b="1" dirty="0"/>
                        <a:t> la alopurinol </a:t>
                      </a:r>
                      <a:r>
                        <a:rPr lang="en-US" sz="1400" dirty="0"/>
                        <a:t>(</a:t>
                      </a:r>
                      <a:r>
                        <a:rPr lang="en-US" sz="1400" dirty="0" err="1"/>
                        <a:t>mai</a:t>
                      </a:r>
                      <a:r>
                        <a:rPr lang="en-US" sz="1400" dirty="0"/>
                        <a:t> ales </a:t>
                      </a:r>
                      <a:r>
                        <a:rPr lang="en-US" sz="1400" dirty="0" err="1"/>
                        <a:t>în</a:t>
                      </a:r>
                      <a:r>
                        <a:rPr lang="en-US" sz="1400" dirty="0"/>
                        <a:t> IR </a:t>
                      </a:r>
                      <a:r>
                        <a:rPr lang="en-US" sz="1400" dirty="0" err="1"/>
                        <a:t>ușoară</a:t>
                      </a:r>
                      <a:r>
                        <a:rPr lang="en-US" sz="1400" dirty="0"/>
                        <a:t>–</a:t>
                      </a:r>
                      <a:r>
                        <a:rPr lang="en-US" sz="1400" dirty="0" err="1"/>
                        <a:t>moderată</a:t>
                      </a:r>
                      <a:r>
                        <a:rPr lang="en-US" sz="1400" dirty="0"/>
                        <a:t>). Nu </a:t>
                      </a:r>
                      <a:r>
                        <a:rPr lang="en-US" sz="1400" dirty="0" err="1"/>
                        <a:t>necesită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ajustare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renală</a:t>
                      </a:r>
                      <a:r>
                        <a:rPr lang="en-US" sz="1400" dirty="0"/>
                        <a:t>.</a:t>
                      </a:r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4475942"/>
                  </a:ext>
                </a:extLst>
              </a:tr>
              <a:tr h="560155">
                <a:tc>
                  <a:txBody>
                    <a:bodyPr/>
                    <a:lstStyle/>
                    <a:p>
                      <a:r>
                        <a:rPr lang="en-US" sz="1400"/>
                        <a:t>💧 Uricosurice</a:t>
                      </a:r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Probenecid</a:t>
                      </a:r>
                      <a:endParaRPr lang="en-US" sz="1400"/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250 mg de 2 </a:t>
                      </a:r>
                      <a:r>
                        <a:rPr lang="en-US" sz="1400" dirty="0" err="1"/>
                        <a:t>ori</a:t>
                      </a:r>
                      <a:r>
                        <a:rPr lang="en-US" sz="1400" dirty="0"/>
                        <a:t>/zi</a:t>
                      </a:r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 g/zi</a:t>
                      </a:r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Contraindicat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în</a:t>
                      </a:r>
                      <a:r>
                        <a:rPr lang="en-US" sz="1400" dirty="0"/>
                        <a:t> IR (</a:t>
                      </a:r>
                      <a:r>
                        <a:rPr lang="en-US" sz="1400" dirty="0" err="1"/>
                        <a:t>ClCr</a:t>
                      </a:r>
                      <a:r>
                        <a:rPr lang="en-US" sz="1400" dirty="0"/>
                        <a:t> &lt;50 ml/min). </a:t>
                      </a:r>
                      <a:r>
                        <a:rPr lang="en-US" sz="1400" dirty="0" err="1"/>
                        <a:t>Necesită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hidratare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crescută</a:t>
                      </a:r>
                      <a:r>
                        <a:rPr lang="en-US" sz="1400" dirty="0"/>
                        <a:t>.</a:t>
                      </a:r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0323307"/>
                  </a:ext>
                </a:extLst>
              </a:tr>
              <a:tr h="560155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Benzbromaron</a:t>
                      </a:r>
                      <a:endParaRPr lang="en-US" sz="1400"/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50–100 mg/zi</a:t>
                      </a:r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200 mg/zi</a:t>
                      </a:r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Disponibil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în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unele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țări</a:t>
                      </a:r>
                      <a:r>
                        <a:rPr lang="en-US" sz="1400" dirty="0"/>
                        <a:t>. Nu se </a:t>
                      </a:r>
                      <a:r>
                        <a:rPr lang="en-US" sz="1400" dirty="0" err="1"/>
                        <a:t>recomandă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în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afecțiuni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hepatice</a:t>
                      </a:r>
                      <a:r>
                        <a:rPr lang="en-US" sz="1400" dirty="0"/>
                        <a:t>.</a:t>
                      </a:r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1400785"/>
                  </a:ext>
                </a:extLst>
              </a:tr>
              <a:tr h="708492">
                <a:tc>
                  <a:txBody>
                    <a:bodyPr/>
                    <a:lstStyle/>
                    <a:p>
                      <a:r>
                        <a:rPr lang="en-US" sz="1400"/>
                        <a:t>🔬 Uricolitice (enzime urat-oxidază)</a:t>
                      </a:r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Rasburicază</a:t>
                      </a:r>
                      <a:endParaRPr lang="en-US" sz="1400"/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0,2 mg/kg/zi i.v. (1–7 zile)</a:t>
                      </a:r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–</a:t>
                      </a:r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Se </a:t>
                      </a:r>
                      <a:r>
                        <a:rPr lang="en-US" sz="1400" dirty="0" err="1"/>
                        <a:t>folosește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în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sindrom</a:t>
                      </a:r>
                      <a:r>
                        <a:rPr lang="en-US" sz="1400" dirty="0"/>
                        <a:t> de </a:t>
                      </a:r>
                      <a:r>
                        <a:rPr lang="en-US" sz="1400" dirty="0" err="1"/>
                        <a:t>liză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tumorală</a:t>
                      </a:r>
                      <a:r>
                        <a:rPr lang="en-US" sz="1400" dirty="0"/>
                        <a:t>. Nu </a:t>
                      </a:r>
                      <a:r>
                        <a:rPr lang="en-US" sz="1400" dirty="0" err="1"/>
                        <a:t>este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indicat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în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gută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cronică</a:t>
                      </a:r>
                      <a:r>
                        <a:rPr lang="en-US" sz="1400" dirty="0"/>
                        <a:t> standard.</a:t>
                      </a:r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6099937"/>
                  </a:ext>
                </a:extLst>
              </a:tr>
              <a:tr h="689422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Pegloticase</a:t>
                      </a:r>
                      <a:endParaRPr lang="en-US" sz="1400"/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8 mg i.v. la 2 săptămâni</a:t>
                      </a:r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–</a:t>
                      </a:r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Recomandat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în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forme</a:t>
                      </a:r>
                      <a:r>
                        <a:rPr lang="en-US" sz="1400" dirty="0"/>
                        <a:t> severe, </a:t>
                      </a:r>
                      <a:r>
                        <a:rPr lang="en-US" sz="1400" dirty="0" err="1"/>
                        <a:t>refractare</a:t>
                      </a:r>
                      <a:r>
                        <a:rPr lang="en-US" sz="1400" dirty="0"/>
                        <a:t>, cu </a:t>
                      </a:r>
                      <a:r>
                        <a:rPr lang="en-US" sz="1400" dirty="0" err="1"/>
                        <a:t>tofi</a:t>
                      </a:r>
                      <a:r>
                        <a:rPr lang="en-US" sz="1400" dirty="0"/>
                        <a:t>. </a:t>
                      </a:r>
                      <a:r>
                        <a:rPr lang="en-US" sz="1400" dirty="0" err="1"/>
                        <a:t>Reacții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alergice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posibile</a:t>
                      </a:r>
                      <a:r>
                        <a:rPr lang="en-US" sz="1400" dirty="0"/>
                        <a:t>.</a:t>
                      </a:r>
                    </a:p>
                  </a:txBody>
                  <a:tcPr marL="40227" marR="40227" marT="20114" marB="201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1935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8186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920D6E-4ED8-4B6C-B031-4C2B3E4F5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Medicamente</a:t>
            </a:r>
            <a:r>
              <a:rPr lang="en-US" dirty="0"/>
              <a:t> </a:t>
            </a:r>
            <a:r>
              <a:rPr lang="en-US" dirty="0" err="1"/>
              <a:t>asociate</a:t>
            </a:r>
            <a:r>
              <a:rPr lang="en-US" dirty="0"/>
              <a:t> cu </a:t>
            </a:r>
            <a:r>
              <a:rPr lang="en-US" dirty="0" err="1"/>
              <a:t>gută</a:t>
            </a:r>
            <a:r>
              <a:rPr lang="en-US" dirty="0"/>
              <a:t> – de </a:t>
            </a:r>
            <a:r>
              <a:rPr lang="en-US" dirty="0" err="1"/>
              <a:t>evitat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contraindicat</a:t>
            </a:r>
            <a:r>
              <a:rPr lang="ro-RO" dirty="0"/>
              <a:t>e</a:t>
            </a:r>
            <a:endParaRPr lang="en-US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34F632D2-0984-4447-98A2-920D6860E6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1476063"/>
              </p:ext>
            </p:extLst>
          </p:nvPr>
        </p:nvGraphicFramePr>
        <p:xfrm>
          <a:off x="701040" y="1737360"/>
          <a:ext cx="10789920" cy="4620954"/>
        </p:xfrm>
        <a:graphic>
          <a:graphicData uri="http://schemas.openxmlformats.org/drawingml/2006/table">
            <a:tbl>
              <a:tblPr/>
              <a:tblGrid>
                <a:gridCol w="2715491">
                  <a:extLst>
                    <a:ext uri="{9D8B030D-6E8A-4147-A177-3AD203B41FA5}">
                      <a16:colId xmlns:a16="http://schemas.microsoft.com/office/drawing/2014/main" xmlns="" val="1227827051"/>
                    </a:ext>
                  </a:extLst>
                </a:gridCol>
                <a:gridCol w="2959331">
                  <a:extLst>
                    <a:ext uri="{9D8B030D-6E8A-4147-A177-3AD203B41FA5}">
                      <a16:colId xmlns:a16="http://schemas.microsoft.com/office/drawing/2014/main" xmlns="" val="946398129"/>
                    </a:ext>
                  </a:extLst>
                </a:gridCol>
                <a:gridCol w="5115098">
                  <a:extLst>
                    <a:ext uri="{9D8B030D-6E8A-4147-A177-3AD203B41FA5}">
                      <a16:colId xmlns:a16="http://schemas.microsoft.com/office/drawing/2014/main" xmlns="" val="1586141651"/>
                    </a:ext>
                  </a:extLst>
                </a:gridCol>
              </a:tblGrid>
              <a:tr h="308720">
                <a:tc>
                  <a:txBody>
                    <a:bodyPr/>
                    <a:lstStyle/>
                    <a:p>
                      <a:r>
                        <a:rPr lang="en-US" sz="1700" b="1"/>
                        <a:t>Categorie</a:t>
                      </a:r>
                      <a:endParaRPr lang="en-US" sz="1700"/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/>
                        <a:t>Medicamente</a:t>
                      </a:r>
                      <a:endParaRPr lang="en-US" sz="1700"/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 err="1"/>
                        <a:t>Efect</a:t>
                      </a:r>
                      <a:endParaRPr lang="en-US" sz="1700" dirty="0"/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2166915"/>
                  </a:ext>
                </a:extLst>
              </a:tr>
              <a:tr h="530154">
                <a:tc>
                  <a:txBody>
                    <a:bodyPr/>
                    <a:lstStyle/>
                    <a:p>
                      <a:r>
                        <a:rPr lang="en-US" sz="1700" b="1"/>
                        <a:t>Diuretice</a:t>
                      </a:r>
                      <a:endParaRPr lang="en-US" sz="1700"/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Hidroclorotiazidă, furosemid</a:t>
                      </a:r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dirty="0"/>
                        <a:t>Scad eliminarea uratului, cresc riscul de gută</a:t>
                      </a:r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16562279"/>
                  </a:ext>
                </a:extLst>
              </a:tr>
              <a:tr h="308720">
                <a:tc>
                  <a:txBody>
                    <a:bodyPr/>
                    <a:lstStyle/>
                    <a:p>
                      <a:r>
                        <a:rPr lang="en-US" sz="1700" b="1"/>
                        <a:t>Aspirină (doze mici)</a:t>
                      </a:r>
                      <a:endParaRPr lang="en-US" sz="1700"/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Aspirină &lt; 2 g/zi</a:t>
                      </a:r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Inhibă excreția uratului</a:t>
                      </a:r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3339271"/>
                  </a:ext>
                </a:extLst>
              </a:tr>
              <a:tr h="530154">
                <a:tc>
                  <a:txBody>
                    <a:bodyPr/>
                    <a:lstStyle/>
                    <a:p>
                      <a:r>
                        <a:rPr lang="en-US" sz="1700" b="1" dirty="0" err="1"/>
                        <a:t>Imunosupresoare</a:t>
                      </a:r>
                      <a:endParaRPr lang="en-US" sz="1700" dirty="0"/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Ciclosporină, tacrolimus</a:t>
                      </a:r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Hiperuricemie</a:t>
                      </a:r>
                      <a:r>
                        <a:rPr lang="en-US" sz="1700" dirty="0"/>
                        <a:t>, </a:t>
                      </a:r>
                      <a:r>
                        <a:rPr lang="en-US" sz="1700" dirty="0" err="1"/>
                        <a:t>risc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crescut</a:t>
                      </a:r>
                      <a:r>
                        <a:rPr lang="en-US" sz="1700" dirty="0"/>
                        <a:t> de </a:t>
                      </a:r>
                      <a:r>
                        <a:rPr lang="en-US" sz="1700" dirty="0" err="1"/>
                        <a:t>gută</a:t>
                      </a:r>
                      <a:endParaRPr lang="en-US" sz="1700" dirty="0"/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5983654"/>
                  </a:ext>
                </a:extLst>
              </a:tr>
              <a:tr h="308720">
                <a:tc>
                  <a:txBody>
                    <a:bodyPr/>
                    <a:lstStyle/>
                    <a:p>
                      <a:r>
                        <a:rPr lang="en-US" sz="1700" b="1"/>
                        <a:t>Antituberculoase</a:t>
                      </a:r>
                      <a:endParaRPr lang="en-US" sz="1700"/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Etambutol, pirazinamidă</a:t>
                      </a:r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Scad excreția uratului</a:t>
                      </a:r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59814314"/>
                  </a:ext>
                </a:extLst>
              </a:tr>
              <a:tr h="308720">
                <a:tc>
                  <a:txBody>
                    <a:bodyPr/>
                    <a:lstStyle/>
                    <a:p>
                      <a:r>
                        <a:rPr lang="en-US" sz="1700" b="1"/>
                        <a:t>Vitamine</a:t>
                      </a:r>
                      <a:endParaRPr lang="en-US" sz="1700"/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Niacină (B3 – doze mari)</a:t>
                      </a:r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Hiperuricemie</a:t>
                      </a:r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9751039"/>
                  </a:ext>
                </a:extLst>
              </a:tr>
              <a:tr h="530154">
                <a:tc>
                  <a:txBody>
                    <a:bodyPr/>
                    <a:lstStyle/>
                    <a:p>
                      <a:r>
                        <a:rPr lang="en-US" sz="1700" b="1"/>
                        <a:t>Antihipertensive</a:t>
                      </a:r>
                      <a:endParaRPr lang="en-US" sz="1700"/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Beta-</a:t>
                      </a:r>
                      <a:r>
                        <a:rPr lang="en-US" sz="1700" dirty="0" err="1"/>
                        <a:t>blocante</a:t>
                      </a:r>
                      <a:r>
                        <a:rPr lang="en-US" sz="1700" dirty="0"/>
                        <a:t> (atenolol, metoprolol)</a:t>
                      </a:r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Posibilă creștere a acidului uric</a:t>
                      </a:r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2163210"/>
                  </a:ext>
                </a:extLst>
              </a:tr>
              <a:tr h="541704">
                <a:tc>
                  <a:txBody>
                    <a:bodyPr/>
                    <a:lstStyle/>
                    <a:p>
                      <a:r>
                        <a:rPr lang="en-US" sz="1700" b="1" dirty="0" err="1"/>
                        <a:t>Anticonvulsivante</a:t>
                      </a:r>
                      <a:endParaRPr lang="en-US" sz="1700" dirty="0"/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Carbamazepină, fenitoină</a:t>
                      </a:r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Posibil efect negativ asupra metabolismului uric</a:t>
                      </a:r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5408894"/>
                  </a:ext>
                </a:extLst>
              </a:tr>
              <a:tr h="541704">
                <a:tc>
                  <a:txBody>
                    <a:bodyPr/>
                    <a:lstStyle/>
                    <a:p>
                      <a:r>
                        <a:rPr lang="en-US" sz="1700" b="1"/>
                        <a:t>Insulină și antidiabetice orale</a:t>
                      </a:r>
                      <a:endParaRPr lang="en-US" sz="1700"/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Diverse</a:t>
                      </a:r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Pot reduce excreția uratului (în context de sindrom metabolic)</a:t>
                      </a:r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1803807"/>
                  </a:ext>
                </a:extLst>
              </a:tr>
              <a:tr h="530154">
                <a:tc>
                  <a:txBody>
                    <a:bodyPr/>
                    <a:lstStyle/>
                    <a:p>
                      <a:r>
                        <a:rPr lang="en-US" sz="1700" b="1"/>
                        <a:t>Chimioterapie citotoxică</a:t>
                      </a:r>
                      <a:endParaRPr lang="en-US" sz="1700"/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Ex: </a:t>
                      </a:r>
                      <a:r>
                        <a:rPr lang="en-US" sz="1700" dirty="0" err="1"/>
                        <a:t>ciclofosfamidă</a:t>
                      </a:r>
                      <a:r>
                        <a:rPr lang="en-US" sz="1700" dirty="0"/>
                        <a:t>, </a:t>
                      </a:r>
                      <a:r>
                        <a:rPr lang="en-US" sz="1700" dirty="0" err="1"/>
                        <a:t>doxorubicină</a:t>
                      </a:r>
                      <a:endParaRPr lang="en-US" sz="1700" dirty="0"/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700" dirty="0"/>
                        <a:t>↑ masivă a acidului uric (liză tumorală)</a:t>
                      </a:r>
                    </a:p>
                  </a:txBody>
                  <a:tcPr marL="69357" marR="69357" marT="34679" marB="346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3704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5236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C90DA7-C2D4-4104-9972-16AE54D18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94977"/>
            <a:ext cx="10058400" cy="1450757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  <a:cs typeface="Arial" panose="020B0604020202020204" pitchFamily="34" charset="0"/>
              </a:rPr>
              <a:t>Concluzii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592E9A2-C369-4878-9507-D7968432A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154380" cy="4146504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AutoNum type="arabicPeriod"/>
            </a:pPr>
            <a:r>
              <a:rPr lang="en-US" altLang="ro-RO" sz="2000" dirty="0" err="1">
                <a:solidFill>
                  <a:schemeClr val="tx1"/>
                </a:solidFill>
                <a:cs typeface="Arial" panose="020B0604020202020204" pitchFamily="34" charset="0"/>
              </a:rPr>
              <a:t>Guta</a:t>
            </a:r>
            <a:r>
              <a:rPr lang="en-US" altLang="ro-RO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o-RO" altLang="ro-RO" sz="2000" dirty="0">
                <a:solidFill>
                  <a:schemeClr val="tx1"/>
                </a:solidFill>
                <a:cs typeface="Arial" panose="020B0604020202020204" pitchFamily="34" charset="0"/>
              </a:rPr>
              <a:t>se tratează </a:t>
            </a:r>
            <a:endParaRPr lang="en-US" altLang="ro-RO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AutoNum type="arabicPeriod"/>
            </a:pPr>
            <a:r>
              <a:rPr lang="ro-RO" altLang="ro-RO" dirty="0">
                <a:solidFill>
                  <a:schemeClr val="tx1"/>
                </a:solidFill>
                <a:cs typeface="Arial" panose="020B0604020202020204" pitchFamily="34" charset="0"/>
              </a:rPr>
              <a:t>Este important de </a:t>
            </a:r>
            <a:r>
              <a:rPr lang="ro-RO" altLang="ro-RO" b="1" dirty="0">
                <a:solidFill>
                  <a:srgbClr val="C00000"/>
                </a:solidFill>
                <a:cs typeface="Arial" panose="020B0604020202020204" pitchFamily="34" charset="0"/>
              </a:rPr>
              <a:t>recunoscut accesul de gută </a:t>
            </a:r>
            <a:r>
              <a:rPr lang="ro-RO" altLang="ro-RO" dirty="0">
                <a:solidFill>
                  <a:schemeClr val="tx1"/>
                </a:solidFill>
                <a:cs typeface="Arial" panose="020B0604020202020204" pitchFamily="34" charset="0"/>
              </a:rPr>
              <a:t>și de acționat imediat administrând tratament cu tab Colchicină și/sau AINS pentru a preveni evoluția destructivă a bolii</a:t>
            </a:r>
            <a:endParaRPr lang="ru-RU" altLang="ro-RO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</a:pPr>
            <a:r>
              <a:rPr lang="ro-RO" altLang="ro-RO" dirty="0">
                <a:solidFill>
                  <a:schemeClr val="tx1"/>
                </a:solidFill>
                <a:cs typeface="Arial" panose="020B0604020202020204" pitchFamily="34" charset="0"/>
              </a:rPr>
              <a:t>Tratamentul </a:t>
            </a:r>
            <a:r>
              <a:rPr lang="ro-RO" altLang="ro-RO" dirty="0" err="1">
                <a:solidFill>
                  <a:schemeClr val="tx1"/>
                </a:solidFill>
                <a:cs typeface="Arial" panose="020B0604020202020204" pitchFamily="34" charset="0"/>
              </a:rPr>
              <a:t>hipouricemiant</a:t>
            </a:r>
            <a:r>
              <a:rPr lang="ro-RO" altLang="ro-RO" dirty="0">
                <a:solidFill>
                  <a:schemeClr val="tx1"/>
                </a:solidFill>
                <a:cs typeface="Arial" panose="020B0604020202020204" pitchFamily="34" charset="0"/>
              </a:rPr>
              <a:t> se administrează </a:t>
            </a:r>
            <a:r>
              <a:rPr lang="ro-RO" altLang="ro-RO" b="1" dirty="0">
                <a:solidFill>
                  <a:schemeClr val="tx1"/>
                </a:solidFill>
                <a:cs typeface="Arial" panose="020B0604020202020204" pitchFamily="34" charset="0"/>
              </a:rPr>
              <a:t>permanent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AutoNum type="arabicPeriod"/>
            </a:pPr>
            <a:r>
              <a:rPr lang="ro-RO" altLang="ro-RO" sz="2000" dirty="0">
                <a:solidFill>
                  <a:schemeClr val="tx1"/>
                </a:solidFill>
                <a:cs typeface="Arial" panose="020B0604020202020204" pitchFamily="34" charset="0"/>
              </a:rPr>
              <a:t> Este necesar de a menține diureza în 24 ore de circa 2 l </a:t>
            </a:r>
            <a:r>
              <a:rPr lang="ru-RU" altLang="ro-RO" sz="2000" dirty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ro-RO" altLang="ro-RO" sz="2000" dirty="0">
                <a:solidFill>
                  <a:schemeClr val="tx1"/>
                </a:solidFill>
                <a:cs typeface="Arial" panose="020B0604020202020204" pitchFamily="34" charset="0"/>
              </a:rPr>
              <a:t>consumarea a 2,5 l de lichid pe zi</a:t>
            </a:r>
            <a:r>
              <a:rPr lang="ru-RU" altLang="ro-RO" sz="2000" dirty="0">
                <a:solidFill>
                  <a:schemeClr val="tx1"/>
                </a:solidFill>
                <a:cs typeface="Arial" panose="020B0604020202020204" pitchFamily="34" charset="0"/>
              </a:rPr>
              <a:t>), </a:t>
            </a:r>
            <a:r>
              <a:rPr lang="ro-RO" altLang="ro-RO" sz="2000" dirty="0">
                <a:solidFill>
                  <a:schemeClr val="tx1"/>
                </a:solidFill>
                <a:cs typeface="Arial" panose="020B0604020202020204" pitchFamily="34" charset="0"/>
              </a:rPr>
              <a:t>se vor indica preparate care măresc </a:t>
            </a:r>
            <a:r>
              <a:rPr lang="ro-RO" altLang="ro-RO" sz="2000" dirty="0" err="1">
                <a:solidFill>
                  <a:schemeClr val="tx1"/>
                </a:solidFill>
                <a:cs typeface="Arial" panose="020B0604020202020204" pitchFamily="34" charset="0"/>
              </a:rPr>
              <a:t>pH-ul</a:t>
            </a:r>
            <a:r>
              <a:rPr lang="ro-RO" altLang="ro-RO" sz="2000" dirty="0">
                <a:solidFill>
                  <a:schemeClr val="tx1"/>
                </a:solidFill>
                <a:cs typeface="Arial" panose="020B0604020202020204" pitchFamily="34" charset="0"/>
              </a:rPr>
              <a:t> urinei</a:t>
            </a:r>
            <a:r>
              <a:rPr lang="ru-RU" altLang="ro-RO" sz="2000" dirty="0">
                <a:solidFill>
                  <a:schemeClr val="tx1"/>
                </a:solidFill>
                <a:cs typeface="Arial" panose="020B0604020202020204" pitchFamily="34" charset="0"/>
              </a:rPr>
              <a:t> (</a:t>
            </a:r>
            <a:r>
              <a:rPr lang="ro-RO" altLang="ro-RO" sz="2000" dirty="0">
                <a:solidFill>
                  <a:schemeClr val="tx1"/>
                </a:solidFill>
                <a:cs typeface="Arial" panose="020B0604020202020204" pitchFamily="34" charset="0"/>
              </a:rPr>
              <a:t>Hidrocarbonat de natriu</a:t>
            </a:r>
            <a:r>
              <a:rPr lang="ru-RU" altLang="ro-RO" sz="20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ro-RO" altLang="ro-RO" sz="2000" dirty="0">
                <a:solidFill>
                  <a:schemeClr val="tx1"/>
                </a:solidFill>
                <a:cs typeface="Arial" panose="020B0604020202020204" pitchFamily="34" charset="0"/>
              </a:rPr>
              <a:t>Uralit</a:t>
            </a:r>
            <a:r>
              <a:rPr lang="ru-RU" altLang="ro-RO" sz="20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ro-RO" altLang="ro-RO" sz="2000" dirty="0" err="1">
                <a:solidFill>
                  <a:schemeClr val="tx1"/>
                </a:solidFill>
                <a:cs typeface="Arial" panose="020B0604020202020204" pitchFamily="34" charset="0"/>
              </a:rPr>
              <a:t>Magurlit</a:t>
            </a:r>
            <a:r>
              <a:rPr lang="ru-RU" altLang="ro-RO" sz="20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ro-RO" altLang="ro-RO" sz="2000" dirty="0" err="1">
                <a:solidFill>
                  <a:schemeClr val="tx1"/>
                </a:solidFill>
                <a:cs typeface="Arial" panose="020B0604020202020204" pitchFamily="34" charset="0"/>
              </a:rPr>
              <a:t>Soluran</a:t>
            </a:r>
            <a:r>
              <a:rPr lang="ro-RO" altLang="ro-RO" dirty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  <a:endParaRPr lang="ro-RO" altLang="ro-RO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25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13A3B4-6925-4BBC-AA14-1162E9A6A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Epidemiologie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49E2E0B-8438-4EC5-87D4-AEE47CF81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3"/>
            <a:ext cx="2599231" cy="4399424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o-RO" altLang="ro-RO" sz="2000" b="1" dirty="0">
                <a:solidFill>
                  <a:srgbClr val="FF0000"/>
                </a:solidFill>
                <a:cs typeface="Arial" panose="020B0604020202020204" pitchFamily="34" charset="0"/>
              </a:rPr>
              <a:t>Vârsta incidenței maxime</a:t>
            </a:r>
          </a:p>
          <a:p>
            <a:pPr eaLnBrk="1" hangingPunct="1">
              <a:lnSpc>
                <a:spcPct val="80000"/>
              </a:lnSpc>
            </a:pPr>
            <a:r>
              <a:rPr lang="ro-RO" altLang="ro-RO" sz="2000" b="1" dirty="0">
                <a:solidFill>
                  <a:srgbClr val="CC0099"/>
                </a:solidFill>
                <a:cs typeface="Arial" panose="020B0604020202020204" pitchFamily="34" charset="0"/>
              </a:rPr>
              <a:t>Bărbați: 40-50 ani</a:t>
            </a:r>
          </a:p>
          <a:p>
            <a:pPr eaLnBrk="1" hangingPunct="1">
              <a:lnSpc>
                <a:spcPct val="80000"/>
              </a:lnSpc>
            </a:pPr>
            <a:r>
              <a:rPr lang="ro-RO" altLang="ro-RO" sz="2000" b="1" dirty="0">
                <a:solidFill>
                  <a:srgbClr val="006600"/>
                </a:solidFill>
                <a:cs typeface="Arial" panose="020B0604020202020204" pitchFamily="34" charset="0"/>
              </a:rPr>
              <a:t>Femei: peste 60 ani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o-RO" altLang="ro-RO" sz="2000" b="1" dirty="0">
                <a:solidFill>
                  <a:srgbClr val="FF0000"/>
                </a:solidFill>
                <a:cs typeface="Arial" panose="020B0604020202020204" pitchFamily="34" charset="0"/>
              </a:rPr>
              <a:t>Raportul </a:t>
            </a:r>
            <a:r>
              <a:rPr lang="ro-RO" altLang="ro-RO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bărbați:femei</a:t>
            </a:r>
            <a:endParaRPr lang="ro-RO" altLang="ro-RO" sz="20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o-RO" altLang="ro-RO" sz="2000" b="1" dirty="0">
                <a:solidFill>
                  <a:srgbClr val="CC0099"/>
                </a:solidFill>
                <a:cs typeface="Arial" panose="020B0604020202020204" pitchFamily="34" charset="0"/>
              </a:rPr>
              <a:t>2-7</a:t>
            </a:r>
            <a:r>
              <a:rPr lang="ro-RO" altLang="ro-RO" sz="2000" dirty="0">
                <a:solidFill>
                  <a:srgbClr val="4F6228"/>
                </a:solidFill>
                <a:cs typeface="Arial" panose="020B0604020202020204" pitchFamily="34" charset="0"/>
              </a:rPr>
              <a:t>:</a:t>
            </a:r>
            <a:r>
              <a:rPr lang="ro-RO" altLang="ro-RO" sz="2000" b="1" dirty="0">
                <a:solidFill>
                  <a:srgbClr val="006600"/>
                </a:solidFill>
                <a:cs typeface="Arial" panose="020B0604020202020204" pitchFamily="34" charset="0"/>
              </a:rPr>
              <a:t>1</a:t>
            </a:r>
            <a:endParaRPr lang="ro-RO" altLang="ro-RO" b="1" dirty="0">
              <a:solidFill>
                <a:srgbClr val="006600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o-RO" altLang="ro-RO" sz="2000" b="1" dirty="0">
                <a:solidFill>
                  <a:srgbClr val="FF0000"/>
                </a:solidFill>
                <a:cs typeface="Arial" panose="020B0604020202020204" pitchFamily="34" charset="0"/>
              </a:rPr>
              <a:t>Prevalența</a:t>
            </a:r>
          </a:p>
          <a:p>
            <a:pPr eaLnBrk="1" hangingPunct="1">
              <a:lnSpc>
                <a:spcPct val="80000"/>
              </a:lnSpc>
            </a:pPr>
            <a:r>
              <a:rPr lang="ro-RO" altLang="ro-RO" sz="2000" b="1" dirty="0">
                <a:solidFill>
                  <a:srgbClr val="CC0099"/>
                </a:solidFill>
                <a:cs typeface="Arial" panose="020B0604020202020204" pitchFamily="34" charset="0"/>
              </a:rPr>
              <a:t>Bărbați: 5-28</a:t>
            </a:r>
          </a:p>
          <a:p>
            <a:pPr eaLnBrk="1" hangingPunct="1">
              <a:lnSpc>
                <a:spcPct val="80000"/>
              </a:lnSpc>
            </a:pPr>
            <a:r>
              <a:rPr lang="ro-RO" altLang="ro-RO" sz="2000" b="1" dirty="0">
                <a:solidFill>
                  <a:srgbClr val="006600"/>
                </a:solidFill>
                <a:cs typeface="Arial" panose="020B0604020202020204" pitchFamily="34" charset="0"/>
              </a:rPr>
              <a:t>Femei: 1-6</a:t>
            </a:r>
            <a:endParaRPr lang="ru-RU" altLang="ro-RO" sz="2000" b="1" dirty="0">
              <a:solidFill>
                <a:srgbClr val="006600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o-RO" altLang="ro-RO" sz="2000" b="1" dirty="0">
                <a:solidFill>
                  <a:srgbClr val="FF0000"/>
                </a:solidFill>
                <a:cs typeface="Arial" panose="020B0604020202020204" pitchFamily="34" charset="0"/>
              </a:rPr>
              <a:t>Incidența anuală</a:t>
            </a:r>
          </a:p>
          <a:p>
            <a:pPr eaLnBrk="1" hangingPunct="1">
              <a:lnSpc>
                <a:spcPct val="80000"/>
              </a:lnSpc>
            </a:pPr>
            <a:r>
              <a:rPr lang="ro-RO" altLang="ro-RO" sz="2000" b="1" dirty="0">
                <a:solidFill>
                  <a:srgbClr val="CC0099"/>
                </a:solidFill>
                <a:cs typeface="Arial" panose="020B0604020202020204" pitchFamily="34" charset="0"/>
              </a:rPr>
              <a:t>Bărbați: 1-3</a:t>
            </a:r>
          </a:p>
          <a:p>
            <a:pPr eaLnBrk="1" hangingPunct="1">
              <a:lnSpc>
                <a:spcPct val="80000"/>
              </a:lnSpc>
            </a:pPr>
            <a:r>
              <a:rPr lang="ro-RO" altLang="ro-RO" sz="2000" b="1" dirty="0">
                <a:solidFill>
                  <a:srgbClr val="006600"/>
                </a:solidFill>
                <a:cs typeface="Arial" panose="020B0604020202020204" pitchFamily="34" charset="0"/>
              </a:rPr>
              <a:t>Femei: 0,2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ED634E-3CDA-4236-A100-20FEB6219CA1}"/>
              </a:ext>
            </a:extLst>
          </p:cNvPr>
          <p:cNvSpPr txBox="1"/>
          <p:nvPr/>
        </p:nvSpPr>
        <p:spPr>
          <a:xfrm>
            <a:off x="4998721" y="1851570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000" b="1" dirty="0"/>
              <a:t>*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Republica</a:t>
            </a:r>
            <a:r>
              <a:rPr lang="en-US" sz="2000" b="1" dirty="0"/>
              <a:t> Moldova</a:t>
            </a:r>
          </a:p>
          <a:p>
            <a:r>
              <a:rPr lang="ro-RO" sz="2000" dirty="0"/>
              <a:t>- </a:t>
            </a:r>
            <a:r>
              <a:rPr lang="en-US" sz="2000" dirty="0"/>
              <a:t>la 2,5 % din </a:t>
            </a:r>
            <a:r>
              <a:rPr lang="en-US" sz="2000" dirty="0" err="1"/>
              <a:t>populație</a:t>
            </a:r>
            <a:r>
              <a:rPr lang="en-US" sz="2000" dirty="0"/>
              <a:t> se </a:t>
            </a:r>
            <a:r>
              <a:rPr lang="en-US" sz="2000" dirty="0" err="1"/>
              <a:t>întâlnește</a:t>
            </a:r>
            <a:r>
              <a:rPr lang="en-US" sz="2000" dirty="0"/>
              <a:t> </a:t>
            </a:r>
            <a:r>
              <a:rPr lang="en-US" sz="2000" dirty="0" err="1"/>
              <a:t>hiperuricemie</a:t>
            </a:r>
            <a:r>
              <a:rPr lang="en-US" sz="2000" dirty="0"/>
              <a:t> </a:t>
            </a:r>
            <a:r>
              <a:rPr lang="en-US" sz="2000" dirty="0" err="1"/>
              <a:t>asimptomatică</a:t>
            </a:r>
            <a:endParaRPr lang="en-US" sz="2000" dirty="0"/>
          </a:p>
          <a:p>
            <a:r>
              <a:rPr lang="ro-RO" sz="2000" dirty="0"/>
              <a:t>- </a:t>
            </a:r>
            <a:r>
              <a:rPr lang="en-US" sz="2000" dirty="0" err="1"/>
              <a:t>morbiditatea</a:t>
            </a:r>
            <a:r>
              <a:rPr lang="en-US" sz="2000" dirty="0"/>
              <a:t> </a:t>
            </a:r>
            <a:r>
              <a:rPr lang="en-US" sz="2000" dirty="0" err="1"/>
              <a:t>variază</a:t>
            </a:r>
            <a:r>
              <a:rPr lang="en-US" sz="2000" dirty="0"/>
              <a:t> de la 0,3 </a:t>
            </a:r>
            <a:r>
              <a:rPr lang="en-US" sz="2000" dirty="0" err="1"/>
              <a:t>până</a:t>
            </a:r>
            <a:r>
              <a:rPr lang="en-US" sz="2000" dirty="0"/>
              <a:t> la 2,1%.</a:t>
            </a:r>
            <a:endParaRPr lang="ro-RO" sz="2000" dirty="0"/>
          </a:p>
          <a:p>
            <a:r>
              <a:rPr lang="ro-RO" sz="2000" dirty="0"/>
              <a:t>* </a:t>
            </a:r>
            <a:r>
              <a:rPr lang="ro-RO" sz="2000" b="1" dirty="0"/>
              <a:t>Numai 10% </a:t>
            </a:r>
            <a:r>
              <a:rPr lang="ro-RO" sz="2000" dirty="0"/>
              <a:t>dintre </a:t>
            </a:r>
            <a:r>
              <a:rPr lang="ro-RO" sz="2000" dirty="0" err="1"/>
              <a:t>subiecţii</a:t>
            </a:r>
            <a:r>
              <a:rPr lang="ro-RO" sz="2000" dirty="0"/>
              <a:t> cu </a:t>
            </a:r>
            <a:r>
              <a:rPr lang="ro-RO" sz="2000" dirty="0" err="1"/>
              <a:t>hiperuricemie</a:t>
            </a:r>
            <a:r>
              <a:rPr lang="ro-RO" sz="2000" dirty="0"/>
              <a:t> </a:t>
            </a:r>
            <a:r>
              <a:rPr lang="ro-RO" sz="2000" b="1" dirty="0"/>
              <a:t>vor</a:t>
            </a:r>
            <a:r>
              <a:rPr lang="ro-RO" sz="2000" dirty="0"/>
              <a:t> </a:t>
            </a:r>
            <a:r>
              <a:rPr lang="ro-RO" sz="2000" b="1" dirty="0"/>
              <a:t>dezvolta guta</a:t>
            </a:r>
          </a:p>
          <a:p>
            <a:r>
              <a:rPr lang="ro-RO" sz="2000" dirty="0"/>
              <a:t>* </a:t>
            </a:r>
            <a:r>
              <a:rPr lang="ro-RO" sz="2000" dirty="0" err="1"/>
              <a:t>Predispoziţia</a:t>
            </a:r>
            <a:r>
              <a:rPr lang="ro-RO" sz="2000" dirty="0"/>
              <a:t> familiară decelabilă în 30% din cazuri</a:t>
            </a:r>
          </a:p>
        </p:txBody>
      </p:sp>
    </p:spTree>
    <p:extLst>
      <p:ext uri="{BB962C8B-B14F-4D97-AF65-F5344CB8AC3E}">
        <p14:creationId xmlns:p14="http://schemas.microsoft.com/office/powerpoint/2010/main" val="395188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04D3C4-FBA5-4CAA-AAB7-C8599AD8D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Tratamentul</a:t>
            </a:r>
            <a:r>
              <a:rPr lang="en-US" dirty="0"/>
              <a:t> </a:t>
            </a:r>
            <a:r>
              <a:rPr lang="en-US" dirty="0" err="1"/>
              <a:t>manifestărilor</a:t>
            </a:r>
            <a:r>
              <a:rPr lang="en-US" dirty="0"/>
              <a:t> </a:t>
            </a:r>
            <a:r>
              <a:rPr lang="en-US" dirty="0" err="1"/>
              <a:t>renale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A9FF0A1-314C-44C4-A664-71AE66C62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ro-RO" sz="2000" dirty="0"/>
              <a:t>Tratamentul litiazei urice (împreuna cu urologi si nefrologi) - se petrece in trei </a:t>
            </a:r>
            <a:r>
              <a:rPr lang="ro-RO" sz="2000" dirty="0" err="1"/>
              <a:t>direcţii</a:t>
            </a:r>
            <a:r>
              <a:rPr lang="ro-RO" sz="2000" dirty="0"/>
              <a:t>: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o-RO" sz="2000" dirty="0"/>
              <a:t>• Reducerea </a:t>
            </a:r>
            <a:r>
              <a:rPr lang="ro-RO" sz="2000" dirty="0" err="1"/>
              <a:t>aciditatii</a:t>
            </a:r>
            <a:r>
              <a:rPr lang="ro-RO" sz="2000" dirty="0"/>
              <a:t> urinare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o-RO" sz="2000" dirty="0"/>
              <a:t>• </a:t>
            </a:r>
            <a:r>
              <a:rPr lang="ro-RO" sz="2000" dirty="0" err="1"/>
              <a:t>Creşterea</a:t>
            </a:r>
            <a:r>
              <a:rPr lang="ro-RO" sz="2000" dirty="0"/>
              <a:t> diurezei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o-RO" sz="2000" dirty="0"/>
              <a:t>•Reducerea </a:t>
            </a:r>
            <a:r>
              <a:rPr lang="ro-RO" sz="2000" dirty="0" err="1"/>
              <a:t>uricozuriei</a:t>
            </a:r>
            <a:r>
              <a:rPr lang="ro-RO" sz="2000" dirty="0"/>
              <a:t> Prin: Alcalinizarea urinei - se administrează: - </a:t>
            </a:r>
            <a:r>
              <a:rPr lang="ro-RO" sz="2000" dirty="0" err="1"/>
              <a:t>Kalii</a:t>
            </a:r>
            <a:r>
              <a:rPr lang="ro-RO" sz="2000" dirty="0"/>
              <a:t> </a:t>
            </a:r>
            <a:r>
              <a:rPr lang="ro-RO" sz="2000" dirty="0" err="1"/>
              <a:t>citras</a:t>
            </a:r>
            <a:r>
              <a:rPr lang="ro-RO" sz="2000" dirty="0"/>
              <a:t>* - in doze de 60-80 </a:t>
            </a:r>
            <a:r>
              <a:rPr lang="ro-RO" sz="2000" dirty="0" err="1"/>
              <a:t>mEg</a:t>
            </a:r>
            <a:r>
              <a:rPr lang="ro-RO" sz="2000" dirty="0"/>
              <a:t>/24 ore, repartizând in 4 ori pe zi. - </a:t>
            </a:r>
            <a:r>
              <a:rPr lang="ro-RO" sz="2000" dirty="0" err="1"/>
              <a:t>Acetazolamidum</a:t>
            </a:r>
            <a:r>
              <a:rPr lang="ro-RO" sz="2000" dirty="0"/>
              <a:t> - pentru alcalinizarea rapida a urinei - un comprimat 250 mg/zi (seara) </a:t>
            </a:r>
          </a:p>
          <a:p>
            <a:pPr marL="457200" indent="-457200">
              <a:buFont typeface="+mj-lt"/>
              <a:buAutoNum type="arabicPeriod" startAt="2"/>
              <a:defRPr/>
            </a:pPr>
            <a:r>
              <a:rPr lang="ro-RO" sz="2000" dirty="0"/>
              <a:t>Profilaxia recurentei </a:t>
            </a:r>
            <a:r>
              <a:rPr lang="ro-RO" sz="2000" dirty="0" err="1"/>
              <a:t>calculilor</a:t>
            </a:r>
            <a:r>
              <a:rPr lang="ro-RO" sz="2000" dirty="0"/>
              <a:t> urici se recomanda: - </a:t>
            </a:r>
            <a:r>
              <a:rPr lang="ro-RO" sz="2000" dirty="0" err="1"/>
              <a:t>menţinerea</a:t>
            </a:r>
            <a:r>
              <a:rPr lang="ro-RO" sz="2000" dirty="0"/>
              <a:t> unei diureze de peste 2,5 l/24 ore - alcalinizarea urinei </a:t>
            </a:r>
            <a:r>
              <a:rPr lang="ro-RO" sz="2000" dirty="0" err="1"/>
              <a:t>Kalii</a:t>
            </a:r>
            <a:r>
              <a:rPr lang="ro-RO" sz="2000" dirty="0"/>
              <a:t> </a:t>
            </a:r>
            <a:r>
              <a:rPr lang="ro-RO" sz="2000" dirty="0" err="1"/>
              <a:t>citras</a:t>
            </a:r>
            <a:r>
              <a:rPr lang="ro-RO" sz="2000" dirty="0"/>
              <a:t>* - in doze de 60-80 </a:t>
            </a:r>
            <a:r>
              <a:rPr lang="ro-RO" sz="2000" dirty="0" err="1"/>
              <a:t>mEg</a:t>
            </a:r>
            <a:r>
              <a:rPr lang="ro-RO" sz="2000" dirty="0"/>
              <a:t>/24 ore - </a:t>
            </a:r>
            <a:r>
              <a:rPr lang="ro-RO" sz="2000" dirty="0" err="1"/>
              <a:t>Allopurinolum</a:t>
            </a:r>
            <a:r>
              <a:rPr lang="ro-RO" sz="2000" dirty="0"/>
              <a:t> (300 mg/24 ore) - se indica in caz de </a:t>
            </a:r>
            <a:r>
              <a:rPr lang="ro-RO" sz="2000" dirty="0" err="1"/>
              <a:t>uricozurie</a:t>
            </a:r>
            <a:r>
              <a:rPr lang="ro-RO" sz="2000" dirty="0"/>
              <a:t> peste 800 mg/24 ore </a:t>
            </a:r>
          </a:p>
          <a:p>
            <a:pPr marL="457200" indent="-457200">
              <a:buFont typeface="+mj-lt"/>
              <a:buAutoNum type="arabicPeriod" startAt="2"/>
              <a:defRPr/>
            </a:pPr>
            <a:r>
              <a:rPr lang="ro-RO" sz="2000" dirty="0"/>
              <a:t>Tratamentul nefropatiei </a:t>
            </a:r>
            <a:r>
              <a:rPr lang="ro-RO" sz="2000" dirty="0" err="1"/>
              <a:t>uratice</a:t>
            </a:r>
            <a:r>
              <a:rPr lang="ro-RO" sz="2000" dirty="0"/>
              <a:t> (împreuna cu urologi si nefrologi): </a:t>
            </a:r>
            <a:r>
              <a:rPr lang="ro-RO" sz="2000" dirty="0" err="1"/>
              <a:t>Allopurinolum</a:t>
            </a:r>
            <a:r>
              <a:rPr lang="ro-RO" sz="2000" dirty="0"/>
              <a:t> in scheme standard. </a:t>
            </a:r>
            <a:r>
              <a:rPr lang="ro-RO" sz="2000" dirty="0" err="1"/>
              <a:t>Febuxostatum</a:t>
            </a:r>
            <a:r>
              <a:rPr lang="ro-RO" sz="2000" dirty="0"/>
              <a:t> - in doze 80 </a:t>
            </a:r>
            <a:r>
              <a:rPr lang="ro-RO" sz="2000" dirty="0" err="1"/>
              <a:t>şi</a:t>
            </a:r>
            <a:r>
              <a:rPr lang="ro-RO" sz="2000" dirty="0"/>
              <a:t> 120 mg sub controlul </a:t>
            </a:r>
            <a:r>
              <a:rPr lang="ro-RO" sz="2000" dirty="0" err="1"/>
              <a:t>investigaţiilor</a:t>
            </a:r>
            <a:endParaRPr lang="ru-RU" sz="2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930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A1E573-2677-4A68-92D8-320A20AA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Patogenia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62E5358-9A08-4896-8C69-B77AF6E80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RO" dirty="0"/>
              <a:t>3 faze:</a:t>
            </a:r>
            <a:endParaRPr lang="en-US" dirty="0"/>
          </a:p>
          <a:p>
            <a:r>
              <a:rPr lang="en-US" dirty="0"/>
              <a:t>1. </a:t>
            </a:r>
            <a:r>
              <a:rPr lang="en-US" dirty="0" err="1"/>
              <a:t>Hiperuricemia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acumularea</a:t>
            </a:r>
            <a:r>
              <a:rPr lang="en-US" dirty="0"/>
              <a:t> de </a:t>
            </a:r>
            <a:r>
              <a:rPr lang="en-US" dirty="0" err="1"/>
              <a:t>urați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organism;</a:t>
            </a:r>
          </a:p>
          <a:p>
            <a:r>
              <a:rPr lang="en-US" dirty="0"/>
              <a:t>2. </a:t>
            </a:r>
            <a:r>
              <a:rPr lang="en-US" dirty="0" err="1"/>
              <a:t>Depunerea</a:t>
            </a:r>
            <a:r>
              <a:rPr lang="en-US" dirty="0"/>
              <a:t> </a:t>
            </a:r>
            <a:r>
              <a:rPr lang="en-US" dirty="0" err="1"/>
              <a:t>uraților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țesuturi</a:t>
            </a:r>
            <a:r>
              <a:rPr lang="en-US" dirty="0"/>
              <a:t>;</a:t>
            </a:r>
          </a:p>
          <a:p>
            <a:r>
              <a:rPr lang="en-US" dirty="0"/>
              <a:t>3. </a:t>
            </a:r>
            <a:r>
              <a:rPr lang="en-US" dirty="0" err="1"/>
              <a:t>Artrită</a:t>
            </a:r>
            <a:r>
              <a:rPr lang="en-US" dirty="0"/>
              <a:t> </a:t>
            </a:r>
            <a:r>
              <a:rPr lang="en-US" dirty="0" err="1"/>
              <a:t>gutoasă</a:t>
            </a:r>
            <a:r>
              <a:rPr lang="en-US" dirty="0"/>
              <a:t> </a:t>
            </a:r>
            <a:r>
              <a:rPr lang="en-US" dirty="0" err="1"/>
              <a:t>acută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F680CC0-6E34-47CA-B584-739B7854A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137" y="2668520"/>
            <a:ext cx="5374856" cy="35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87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A51682-10A0-4ED6-AA45-4BCE666D4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Cauzele</a:t>
            </a:r>
            <a:r>
              <a:rPr lang="en-US" dirty="0"/>
              <a:t> </a:t>
            </a:r>
            <a:r>
              <a:rPr lang="en-US" dirty="0" err="1"/>
              <a:t>hiperuricemiei</a:t>
            </a:r>
            <a:endParaRPr lang="en-US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4A116BBF-E442-492A-A911-5C350824D5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4850386"/>
              </p:ext>
            </p:extLst>
          </p:nvPr>
        </p:nvGraphicFramePr>
        <p:xfrm>
          <a:off x="814647" y="1892123"/>
          <a:ext cx="10856422" cy="4242670"/>
        </p:xfrm>
        <a:graphic>
          <a:graphicData uri="http://schemas.openxmlformats.org/drawingml/2006/table">
            <a:tbl>
              <a:tblPr/>
              <a:tblGrid>
                <a:gridCol w="1694844">
                  <a:extLst>
                    <a:ext uri="{9D8B030D-6E8A-4147-A177-3AD203B41FA5}">
                      <a16:colId xmlns:a16="http://schemas.microsoft.com/office/drawing/2014/main" xmlns="" val="2270491435"/>
                    </a:ext>
                  </a:extLst>
                </a:gridCol>
                <a:gridCol w="2090310">
                  <a:extLst>
                    <a:ext uri="{9D8B030D-6E8A-4147-A177-3AD203B41FA5}">
                      <a16:colId xmlns:a16="http://schemas.microsoft.com/office/drawing/2014/main" xmlns="" val="2584250026"/>
                    </a:ext>
                  </a:extLst>
                </a:gridCol>
                <a:gridCol w="7071268">
                  <a:extLst>
                    <a:ext uri="{9D8B030D-6E8A-4147-A177-3AD203B41FA5}">
                      <a16:colId xmlns:a16="http://schemas.microsoft.com/office/drawing/2014/main" xmlns="" val="315950882"/>
                    </a:ext>
                  </a:extLst>
                </a:gridCol>
              </a:tblGrid>
              <a:tr h="349404">
                <a:tc>
                  <a:txBody>
                    <a:bodyPr/>
                    <a:lstStyle/>
                    <a:p>
                      <a:r>
                        <a:rPr lang="en-US" sz="1800" b="1"/>
                        <a:t>Categorie</a:t>
                      </a:r>
                      <a:endParaRPr lang="en-US" sz="1800"/>
                    </a:p>
                  </a:txBody>
                  <a:tcPr marL="60041" marR="60041" marT="30020" marB="30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/>
                        <a:t>Mecanism</a:t>
                      </a:r>
                      <a:endParaRPr lang="en-US" sz="1800"/>
                    </a:p>
                  </a:txBody>
                  <a:tcPr marL="60041" marR="60041" marT="30020" marB="30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/>
                        <a:t>Exemple / Detalii</a:t>
                      </a:r>
                      <a:endParaRPr lang="en-US" sz="1800"/>
                    </a:p>
                  </a:txBody>
                  <a:tcPr marL="60041" marR="60041" marT="30020" marB="30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7107984"/>
                  </a:ext>
                </a:extLst>
              </a:tr>
              <a:tr h="988766">
                <a:tc>
                  <a:txBody>
                    <a:bodyPr/>
                    <a:lstStyle/>
                    <a:p>
                      <a:r>
                        <a:rPr lang="en-US" sz="1800" b="1"/>
                        <a:t>1. Congenitală</a:t>
                      </a:r>
                      <a:r>
                        <a:rPr lang="en-US" sz="1800"/>
                        <a:t> (Gută primară)</a:t>
                      </a:r>
                    </a:p>
                  </a:txBody>
                  <a:tcPr marL="60041" marR="60041" marT="30020" marB="30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🔺 </a:t>
                      </a:r>
                      <a:r>
                        <a:rPr lang="en-US" sz="1800" dirty="0" err="1"/>
                        <a:t>Producție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excesivă</a:t>
                      </a:r>
                      <a:r>
                        <a:rPr lang="en-US" sz="1800" dirty="0"/>
                        <a:t> / </a:t>
                      </a:r>
                      <a:endParaRPr lang="ro-RO" sz="1800" dirty="0"/>
                    </a:p>
                    <a:p>
                      <a:r>
                        <a:rPr lang="en-US" sz="1800" dirty="0"/>
                        <a:t>🔻 </a:t>
                      </a:r>
                      <a:r>
                        <a:rPr lang="en-US" sz="1800" dirty="0" err="1"/>
                        <a:t>Excreție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scăzută</a:t>
                      </a:r>
                      <a:endParaRPr lang="en-US" sz="1800" dirty="0"/>
                    </a:p>
                  </a:txBody>
                  <a:tcPr marL="60041" marR="60041" marT="30020" marB="30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dirty="0" err="1"/>
                        <a:t>Defecte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enzimatice</a:t>
                      </a:r>
                      <a:r>
                        <a:rPr lang="en-US" sz="1800" dirty="0"/>
                        <a:t> la </a:t>
                      </a:r>
                      <a:r>
                        <a:rPr lang="en-US" sz="1800" dirty="0" err="1"/>
                        <a:t>nivel</a:t>
                      </a:r>
                      <a:r>
                        <a:rPr lang="en-US" sz="1800" dirty="0"/>
                        <a:t> tubular- Deficit de HGPRT (</a:t>
                      </a:r>
                      <a:r>
                        <a:rPr lang="en-US" sz="1800" dirty="0" err="1"/>
                        <a:t>Lesch-Nyhan</a:t>
                      </a:r>
                      <a:r>
                        <a:rPr lang="en-US" sz="1800" dirty="0"/>
                        <a:t>)</a:t>
                      </a:r>
                      <a:endParaRPr lang="ro-RO" sz="18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dirty="0"/>
                        <a:t>PRPP </a:t>
                      </a:r>
                      <a:r>
                        <a:rPr lang="en-US" sz="1800" dirty="0" err="1"/>
                        <a:t>sintetaza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activă</a:t>
                      </a:r>
                      <a:r>
                        <a:rPr lang="en-US" sz="1800" dirty="0"/>
                        <a:t>- Deficit glucozo-6-fosfatază (</a:t>
                      </a:r>
                      <a:r>
                        <a:rPr lang="en-US" sz="1800" dirty="0" err="1"/>
                        <a:t>boala</a:t>
                      </a:r>
                      <a:r>
                        <a:rPr lang="en-US" sz="1800" dirty="0"/>
                        <a:t> von </a:t>
                      </a:r>
                      <a:r>
                        <a:rPr lang="en-US" sz="1800" dirty="0" err="1"/>
                        <a:t>Gierke</a:t>
                      </a:r>
                      <a:r>
                        <a:rPr lang="en-US" sz="1800" dirty="0"/>
                        <a:t>)</a:t>
                      </a:r>
                    </a:p>
                  </a:txBody>
                  <a:tcPr marL="60041" marR="60041" marT="30020" marB="30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16194940"/>
                  </a:ext>
                </a:extLst>
              </a:tr>
              <a:tr h="1174159">
                <a:tc>
                  <a:txBody>
                    <a:bodyPr/>
                    <a:lstStyle/>
                    <a:p>
                      <a:r>
                        <a:rPr lang="en-US" sz="1800" b="1"/>
                        <a:t>2. Dobândită</a:t>
                      </a:r>
                      <a:r>
                        <a:rPr lang="en-US" sz="1800"/>
                        <a:t> (Gută secundară)</a:t>
                      </a:r>
                    </a:p>
                  </a:txBody>
                  <a:tcPr marL="60041" marR="60041" marT="30020" marB="30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🔺 Producție excesivă</a:t>
                      </a:r>
                    </a:p>
                  </a:txBody>
                  <a:tcPr marL="60041" marR="60041" marT="30020" marB="30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- </a:t>
                      </a:r>
                      <a:r>
                        <a:rPr lang="en-US" sz="1800" dirty="0" err="1"/>
                        <a:t>Tumori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maligne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afecțiuni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mieloproliferative</a:t>
                      </a:r>
                      <a:r>
                        <a:rPr lang="ro-RO" sz="1800" dirty="0"/>
                        <a:t> </a:t>
                      </a:r>
                      <a:r>
                        <a:rPr lang="en-US" sz="1800" dirty="0"/>
                        <a:t>- </a:t>
                      </a:r>
                      <a:r>
                        <a:rPr lang="en-US" sz="1800" dirty="0" err="1"/>
                        <a:t>Chimioterapie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iradiere</a:t>
                      </a:r>
                      <a:r>
                        <a:rPr lang="ro-RO" sz="1800" dirty="0"/>
                        <a:t> </a:t>
                      </a:r>
                      <a:r>
                        <a:rPr lang="en-US" sz="1800" dirty="0"/>
                        <a:t>- </a:t>
                      </a:r>
                      <a:r>
                        <a:rPr lang="en-US" sz="1800" dirty="0" err="1"/>
                        <a:t>Anemii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hemolitice</a:t>
                      </a:r>
                      <a:r>
                        <a:rPr lang="en-US" sz="1800" dirty="0"/>
                        <a:t> / </a:t>
                      </a:r>
                      <a:r>
                        <a:rPr lang="en-US" sz="1800" dirty="0" err="1"/>
                        <a:t>pernicioase</a:t>
                      </a:r>
                      <a:r>
                        <a:rPr lang="ro-RO" sz="1800" dirty="0"/>
                        <a:t> </a:t>
                      </a:r>
                      <a:r>
                        <a:rPr lang="en-US" sz="1800" dirty="0"/>
                        <a:t>– </a:t>
                      </a:r>
                      <a:r>
                        <a:rPr lang="en-US" sz="1800" dirty="0" err="1"/>
                        <a:t>Policitemie</a:t>
                      </a:r>
                      <a:r>
                        <a:rPr lang="ro-RO" sz="1800" dirty="0"/>
                        <a:t> </a:t>
                      </a:r>
                      <a:r>
                        <a:rPr lang="en-US" sz="1800" dirty="0"/>
                        <a:t>- </a:t>
                      </a:r>
                      <a:r>
                        <a:rPr lang="en-US" sz="1800" dirty="0" err="1"/>
                        <a:t>Psoriazis</a:t>
                      </a:r>
                      <a:r>
                        <a:rPr lang="en-US" sz="1800" dirty="0"/>
                        <a:t> sever</a:t>
                      </a:r>
                      <a:r>
                        <a:rPr lang="ro-RO" sz="1800" dirty="0"/>
                        <a:t> </a:t>
                      </a:r>
                      <a:r>
                        <a:rPr lang="en-US" sz="1800" dirty="0"/>
                        <a:t>- </a:t>
                      </a:r>
                      <a:r>
                        <a:rPr lang="en-US" sz="1800" dirty="0" err="1"/>
                        <a:t>Artrită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reumatoidă</a:t>
                      </a:r>
                      <a:r>
                        <a:rPr lang="ro-RO" sz="1800" dirty="0"/>
                        <a:t> </a:t>
                      </a:r>
                      <a:r>
                        <a:rPr lang="en-US" sz="1800" dirty="0"/>
                        <a:t>- </a:t>
                      </a:r>
                      <a:r>
                        <a:rPr lang="en-US" sz="1800" dirty="0" err="1"/>
                        <a:t>Sarcoidoză</a:t>
                      </a:r>
                      <a:endParaRPr lang="en-US" sz="1800" dirty="0"/>
                    </a:p>
                  </a:txBody>
                  <a:tcPr marL="60041" marR="60041" marT="30020" marB="30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3817578"/>
                  </a:ext>
                </a:extLst>
              </a:tr>
              <a:tr h="1730341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0041" marR="60041" marT="30020" marB="30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🔻 Excreție ineficientă</a:t>
                      </a:r>
                    </a:p>
                  </a:txBody>
                  <a:tcPr marL="60041" marR="60041" marT="30020" marB="30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- </a:t>
                      </a:r>
                      <a:r>
                        <a:rPr lang="en-US" sz="1800" dirty="0" err="1"/>
                        <a:t>Boală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cronică</a:t>
                      </a:r>
                      <a:r>
                        <a:rPr lang="en-US" sz="1800" dirty="0"/>
                        <a:t> de </a:t>
                      </a:r>
                      <a:r>
                        <a:rPr lang="en-US" sz="1800" dirty="0" err="1"/>
                        <a:t>rinichi</a:t>
                      </a:r>
                      <a:r>
                        <a:rPr lang="ro-RO" sz="1800" dirty="0"/>
                        <a:t> </a:t>
                      </a:r>
                      <a:r>
                        <a:rPr lang="en-US" sz="1800" dirty="0"/>
                        <a:t>- </a:t>
                      </a:r>
                      <a:r>
                        <a:rPr lang="en-US" sz="1800" dirty="0" err="1"/>
                        <a:t>Hipertensiune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arterială</a:t>
                      </a:r>
                      <a:r>
                        <a:rPr lang="ro-RO" sz="1800" dirty="0"/>
                        <a:t> </a:t>
                      </a:r>
                      <a:r>
                        <a:rPr lang="en-US" sz="1800" dirty="0"/>
                        <a:t>- </a:t>
                      </a:r>
                      <a:r>
                        <a:rPr lang="en-US" sz="1800" dirty="0" err="1"/>
                        <a:t>Obezitate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dislipidemii</a:t>
                      </a:r>
                      <a:r>
                        <a:rPr lang="en-US" sz="1800" dirty="0"/>
                        <a:t>, ↑ </a:t>
                      </a:r>
                      <a:r>
                        <a:rPr lang="en-US" sz="1800" dirty="0" err="1"/>
                        <a:t>trigliceride</a:t>
                      </a:r>
                      <a:r>
                        <a:rPr lang="ro-RO" sz="1800" dirty="0"/>
                        <a:t> </a:t>
                      </a:r>
                      <a:r>
                        <a:rPr lang="en-US" sz="1800" dirty="0"/>
                        <a:t>- </a:t>
                      </a:r>
                      <a:r>
                        <a:rPr lang="en-US" sz="1800" dirty="0" err="1"/>
                        <a:t>Hipotiroidism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hiperparatiroidism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diabet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zaharat</a:t>
                      </a:r>
                      <a:r>
                        <a:rPr lang="ro-RO" sz="1800" dirty="0"/>
                        <a:t> </a:t>
                      </a:r>
                      <a:r>
                        <a:rPr lang="en-US" sz="1800" dirty="0"/>
                        <a:t>- </a:t>
                      </a:r>
                      <a:r>
                        <a:rPr lang="en-US" sz="1800" dirty="0" err="1"/>
                        <a:t>Medicamente</a:t>
                      </a:r>
                      <a:r>
                        <a:rPr lang="en-US" sz="1800" dirty="0"/>
                        <a:t> (</a:t>
                      </a:r>
                      <a:r>
                        <a:rPr lang="en-US" sz="1800" dirty="0" err="1"/>
                        <a:t>diuretice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ciclosporină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aspirină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în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doză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mică</a:t>
                      </a:r>
                      <a:r>
                        <a:rPr lang="en-US" sz="1800" dirty="0"/>
                        <a:t>)</a:t>
                      </a:r>
                      <a:r>
                        <a:rPr lang="ro-RO" sz="1800" dirty="0"/>
                        <a:t> </a:t>
                      </a:r>
                      <a:r>
                        <a:rPr lang="en-US" sz="1800" dirty="0"/>
                        <a:t>- </a:t>
                      </a:r>
                      <a:r>
                        <a:rPr lang="en-US" sz="1800" dirty="0" err="1"/>
                        <a:t>Deshidratare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acidoză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metabolică</a:t>
                      </a:r>
                      <a:endParaRPr lang="en-US" sz="1800" dirty="0"/>
                    </a:p>
                  </a:txBody>
                  <a:tcPr marL="60041" marR="60041" marT="30020" marB="30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72840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6804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D68C2E-B030-4F5C-A1F0-FF4978E52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Factori</a:t>
            </a:r>
            <a:r>
              <a:rPr lang="en-US" dirty="0"/>
              <a:t> </a:t>
            </a:r>
            <a:r>
              <a:rPr lang="en-US" dirty="0" err="1"/>
              <a:t>provocatori</a:t>
            </a:r>
            <a:r>
              <a:rPr lang="en-US" dirty="0"/>
              <a:t> ai </a:t>
            </a:r>
            <a:r>
              <a:rPr lang="en-US" dirty="0" err="1"/>
              <a:t>hiperuricemiei</a:t>
            </a:r>
            <a:r>
              <a:rPr lang="en-US" dirty="0"/>
              <a:t> </a:t>
            </a: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900BF9B1-9DD7-4B02-9959-342C4F7649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3042429"/>
              </p:ext>
            </p:extLst>
          </p:nvPr>
        </p:nvGraphicFramePr>
        <p:xfrm>
          <a:off x="317770" y="1686127"/>
          <a:ext cx="11212749" cy="4591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xmlns="" id="{21236BDD-2E44-45C5-B455-37ED2917FFFC}"/>
              </a:ext>
            </a:extLst>
          </p:cNvPr>
          <p:cNvSpPr/>
          <p:nvPr/>
        </p:nvSpPr>
        <p:spPr>
          <a:xfrm>
            <a:off x="790534" y="2911813"/>
            <a:ext cx="613491" cy="97276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xmlns="" id="{18C7B9A4-CD46-4628-A8EB-40CA227C4516}"/>
              </a:ext>
            </a:extLst>
          </p:cNvPr>
          <p:cNvSpPr/>
          <p:nvPr/>
        </p:nvSpPr>
        <p:spPr>
          <a:xfrm>
            <a:off x="795720" y="4072647"/>
            <a:ext cx="613491" cy="97276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xmlns="" id="{B6446991-C7B5-4C81-93C6-F1445A72D9B4}"/>
              </a:ext>
            </a:extLst>
          </p:cNvPr>
          <p:cNvSpPr/>
          <p:nvPr/>
        </p:nvSpPr>
        <p:spPr>
          <a:xfrm>
            <a:off x="4269792" y="5277904"/>
            <a:ext cx="613491" cy="97276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xmlns="" id="{B1C3DE1F-7453-4621-B2E3-655FB5905DAA}"/>
              </a:ext>
            </a:extLst>
          </p:cNvPr>
          <p:cNvSpPr/>
          <p:nvPr/>
        </p:nvSpPr>
        <p:spPr>
          <a:xfrm>
            <a:off x="4269793" y="4108315"/>
            <a:ext cx="613491" cy="97276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xmlns="" id="{8CB7E13A-5721-48E1-BA51-4BD1329C836E}"/>
              </a:ext>
            </a:extLst>
          </p:cNvPr>
          <p:cNvSpPr/>
          <p:nvPr/>
        </p:nvSpPr>
        <p:spPr>
          <a:xfrm>
            <a:off x="7736731" y="4072647"/>
            <a:ext cx="613491" cy="97276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xmlns="" id="{549BCDAA-7C43-4053-A7E2-CA59830FD167}"/>
              </a:ext>
            </a:extLst>
          </p:cNvPr>
          <p:cNvSpPr/>
          <p:nvPr/>
        </p:nvSpPr>
        <p:spPr>
          <a:xfrm>
            <a:off x="7736731" y="2942617"/>
            <a:ext cx="613491" cy="97276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xmlns="" id="{CAE34BF4-BC61-406F-B6DC-EBA94F36E54E}"/>
              </a:ext>
            </a:extLst>
          </p:cNvPr>
          <p:cNvSpPr/>
          <p:nvPr/>
        </p:nvSpPr>
        <p:spPr>
          <a:xfrm>
            <a:off x="7736732" y="1767192"/>
            <a:ext cx="613491" cy="97276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xmlns="" id="{90AE28FF-5CA2-46E4-B788-B25FE9B2A540}"/>
              </a:ext>
            </a:extLst>
          </p:cNvPr>
          <p:cNvSpPr/>
          <p:nvPr/>
        </p:nvSpPr>
        <p:spPr>
          <a:xfrm>
            <a:off x="4269794" y="2911813"/>
            <a:ext cx="613491" cy="97276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xmlns="" id="{E9413AC2-4AF5-46A9-8A37-A0A31B1575CD}"/>
              </a:ext>
            </a:extLst>
          </p:cNvPr>
          <p:cNvSpPr/>
          <p:nvPr/>
        </p:nvSpPr>
        <p:spPr>
          <a:xfrm>
            <a:off x="4269794" y="1740603"/>
            <a:ext cx="613491" cy="97276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xmlns="" id="{A60E0762-87F5-45B4-BB9A-FEBAF4DA746B}"/>
              </a:ext>
            </a:extLst>
          </p:cNvPr>
          <p:cNvSpPr/>
          <p:nvPr/>
        </p:nvSpPr>
        <p:spPr>
          <a:xfrm>
            <a:off x="789886" y="1754222"/>
            <a:ext cx="613491" cy="97276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42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CB9A80-913C-4159-9FC7-36950233E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Tabloul clinic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E39CA66-4933-4AFD-84A4-FE4512078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evoluția</a:t>
            </a:r>
            <a:r>
              <a:rPr lang="en-US" dirty="0"/>
              <a:t> </a:t>
            </a:r>
            <a:r>
              <a:rPr lang="en-US" dirty="0" err="1"/>
              <a:t>gutei</a:t>
            </a:r>
            <a:r>
              <a:rPr lang="en-US" dirty="0"/>
              <a:t> se </a:t>
            </a:r>
            <a:r>
              <a:rPr lang="en-US" dirty="0" err="1"/>
              <a:t>disting</a:t>
            </a:r>
            <a:r>
              <a:rPr lang="en-US" dirty="0"/>
              <a:t> </a:t>
            </a:r>
            <a:r>
              <a:rPr lang="ro-RO" dirty="0"/>
              <a:t>4</a:t>
            </a:r>
            <a:r>
              <a:rPr lang="en-US" dirty="0"/>
              <a:t> </a:t>
            </a:r>
            <a:r>
              <a:rPr lang="en-US" dirty="0" err="1"/>
              <a:t>stadii</a:t>
            </a:r>
            <a:r>
              <a:rPr lang="en-US" dirty="0"/>
              <a:t>:</a:t>
            </a:r>
          </a:p>
          <a:p>
            <a:r>
              <a:rPr lang="en-US" dirty="0"/>
              <a:t>1. </a:t>
            </a:r>
            <a:r>
              <a:rPr lang="en-US" dirty="0" err="1"/>
              <a:t>Hiperuricemia</a:t>
            </a:r>
            <a:r>
              <a:rPr lang="en-US" dirty="0"/>
              <a:t> </a:t>
            </a:r>
            <a:r>
              <a:rPr lang="en-US" dirty="0" err="1"/>
              <a:t>asimptomatică</a:t>
            </a:r>
            <a:r>
              <a:rPr lang="en-US" dirty="0"/>
              <a:t>.</a:t>
            </a:r>
          </a:p>
          <a:p>
            <a:r>
              <a:rPr lang="en-US" dirty="0"/>
              <a:t>2. </a:t>
            </a:r>
            <a:r>
              <a:rPr lang="en-US" dirty="0" err="1"/>
              <a:t>Artrita</a:t>
            </a:r>
            <a:r>
              <a:rPr lang="en-US" dirty="0"/>
              <a:t> </a:t>
            </a:r>
            <a:r>
              <a:rPr lang="en-US" dirty="0" err="1"/>
              <a:t>acută</a:t>
            </a:r>
            <a:r>
              <a:rPr lang="en-US" dirty="0"/>
              <a:t> </a:t>
            </a:r>
            <a:r>
              <a:rPr lang="en-US" dirty="0" err="1"/>
              <a:t>gutoasă</a:t>
            </a:r>
            <a:r>
              <a:rPr lang="en-US" dirty="0"/>
              <a:t>.</a:t>
            </a:r>
          </a:p>
          <a:p>
            <a:r>
              <a:rPr lang="en-US" dirty="0"/>
              <a:t>3. </a:t>
            </a:r>
            <a:r>
              <a:rPr lang="en-US" dirty="0" err="1"/>
              <a:t>Guta</a:t>
            </a:r>
            <a:r>
              <a:rPr lang="en-US" dirty="0"/>
              <a:t> </a:t>
            </a:r>
            <a:r>
              <a:rPr lang="en-US" dirty="0" err="1"/>
              <a:t>intercritică</a:t>
            </a:r>
            <a:r>
              <a:rPr lang="en-US" dirty="0"/>
              <a:t>.</a:t>
            </a:r>
          </a:p>
          <a:p>
            <a:r>
              <a:rPr lang="en-US" dirty="0"/>
              <a:t>4. </a:t>
            </a:r>
            <a:r>
              <a:rPr lang="en-US" dirty="0" err="1"/>
              <a:t>Guta</a:t>
            </a:r>
            <a:r>
              <a:rPr lang="en-US" dirty="0"/>
              <a:t> </a:t>
            </a:r>
            <a:r>
              <a:rPr lang="en-US" dirty="0" err="1"/>
              <a:t>cronică</a:t>
            </a:r>
            <a:r>
              <a:rPr lang="en-US" dirty="0"/>
              <a:t> </a:t>
            </a:r>
            <a:r>
              <a:rPr lang="en-US" dirty="0" err="1"/>
              <a:t>tofacee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11FABC8-D0E8-45CA-8A2C-AD9802B8FB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73" t="41334" r="13298" b="22364"/>
          <a:stretch/>
        </p:blipFill>
        <p:spPr>
          <a:xfrm>
            <a:off x="4001309" y="3197805"/>
            <a:ext cx="7941481" cy="300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47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C91C05-24CD-4120-8ADC-3D532966A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D" sz="4800" b="1" i="1" dirty="0"/>
              <a:t>Faza I – </a:t>
            </a:r>
            <a:r>
              <a:rPr lang="ro-MD" sz="4800" b="1" i="1" dirty="0" err="1"/>
              <a:t>Hiperuricemia</a:t>
            </a:r>
            <a:r>
              <a:rPr lang="ro-MD" sz="4800" b="1" i="1" dirty="0"/>
              <a:t> asimptomatică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C6FEB05-B15B-423D-B9FC-AE4849094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  <a:defRPr/>
            </a:pPr>
            <a:r>
              <a:rPr lang="ro-MD" sz="2400" dirty="0"/>
              <a:t> </a:t>
            </a:r>
            <a:r>
              <a:rPr lang="ro-MD" sz="2400" dirty="0" err="1"/>
              <a:t>Hiperuricemia</a:t>
            </a:r>
            <a:r>
              <a:rPr lang="ro-MD" sz="2400" dirty="0"/>
              <a:t>, </a:t>
            </a:r>
            <a:r>
              <a:rPr lang="ro-MD" sz="2400" b="1" dirty="0">
                <a:solidFill>
                  <a:srgbClr val="C00000"/>
                </a:solidFill>
              </a:rPr>
              <a:t>fără manifestări clinice </a:t>
            </a:r>
            <a:r>
              <a:rPr lang="ro-MD" sz="2400" dirty="0"/>
              <a:t>și fără depuneri ale cristalelor în țesuturi. </a:t>
            </a:r>
          </a:p>
          <a:p>
            <a:pPr>
              <a:buFontTx/>
              <a:buChar char="-"/>
              <a:defRPr/>
            </a:pPr>
            <a:r>
              <a:rPr lang="ro-MD" sz="2400" dirty="0"/>
              <a:t> Persistă timp îndelungat. </a:t>
            </a:r>
          </a:p>
          <a:p>
            <a:pPr>
              <a:buFontTx/>
              <a:buChar char="-"/>
              <a:defRPr/>
            </a:pPr>
            <a:r>
              <a:rPr lang="ro-MD" sz="2400" dirty="0"/>
              <a:t>La unele persoane cu </a:t>
            </a:r>
            <a:r>
              <a:rPr lang="ro-MD" sz="2400" dirty="0" err="1"/>
              <a:t>hiperuricemie</a:t>
            </a:r>
            <a:r>
              <a:rPr lang="ro-MD" sz="2400" dirty="0"/>
              <a:t> nu se dezvoltă guta sau aceasta se dezvoltă destul de rar</a:t>
            </a:r>
          </a:p>
          <a:p>
            <a:pPr>
              <a:buFontTx/>
              <a:buChar char="-"/>
              <a:defRPr/>
            </a:pPr>
            <a:r>
              <a:rPr lang="ro-MD" sz="2400" dirty="0">
                <a:solidFill>
                  <a:srgbClr val="C00000"/>
                </a:solidFill>
              </a:rPr>
              <a:t>Faza </a:t>
            </a:r>
            <a:r>
              <a:rPr lang="ro-MD" sz="2400" i="1" dirty="0">
                <a:solidFill>
                  <a:srgbClr val="C00000"/>
                </a:solidFill>
              </a:rPr>
              <a:t>se încheie cu apariția primului atac acut de gută </a:t>
            </a:r>
            <a:r>
              <a:rPr lang="ro-MD" sz="2400" dirty="0"/>
              <a:t>sau o altă manifestare a depunerii de cristale (colică renală) </a:t>
            </a:r>
          </a:p>
          <a:p>
            <a:pPr>
              <a:buFontTx/>
              <a:buChar char="-"/>
              <a:defRPr/>
            </a:pPr>
            <a:r>
              <a:rPr lang="ro-MD" sz="2400" dirty="0"/>
              <a:t>Tendința de apariție a atacului de gută sau a litiazei reno-ureterale crește odată cu valorile uricemiei, pentru litiază și cu valorile </a:t>
            </a:r>
            <a:r>
              <a:rPr lang="ro-MD" sz="2400" dirty="0" err="1"/>
              <a:t>uricozuriei</a:t>
            </a:r>
            <a:r>
              <a:rPr lang="ro-MD" sz="2400" dirty="0"/>
              <a:t>. 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41488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37D1CE-E6E9-427F-9A45-DACBCBD8C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D" sz="4800" b="1" i="1" dirty="0"/>
              <a:t>Faza II – Atacul de gută: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6BD9F94-B03A-4A7E-9964-9E56A789A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Tx/>
              <a:buChar char="-"/>
              <a:defRPr/>
            </a:pPr>
            <a:r>
              <a:rPr lang="ro-MD" sz="2000" dirty="0"/>
              <a:t> </a:t>
            </a:r>
            <a:r>
              <a:rPr lang="ro-MD" sz="2000" b="1" dirty="0">
                <a:solidFill>
                  <a:schemeClr val="accent2">
                    <a:lumMod val="75000"/>
                  </a:schemeClr>
                </a:solidFill>
              </a:rPr>
              <a:t>Artrită acută </a:t>
            </a:r>
            <a:r>
              <a:rPr lang="ro-MD" sz="2000" dirty="0"/>
              <a:t>extrem de dureroasă, adesea </a:t>
            </a:r>
            <a:r>
              <a:rPr lang="ro-MD" sz="2000" b="1" dirty="0"/>
              <a:t>inițial monoarticulară </a:t>
            </a:r>
            <a:r>
              <a:rPr lang="ro-MD" sz="2000" dirty="0"/>
              <a:t>– MTF I – la cronicizare devine poliarticulară</a:t>
            </a:r>
          </a:p>
          <a:p>
            <a:pPr>
              <a:buFontTx/>
              <a:buChar char="-"/>
              <a:defRPr/>
            </a:pPr>
            <a:r>
              <a:rPr lang="ro-MD" sz="2000" dirty="0"/>
              <a:t> </a:t>
            </a:r>
            <a:r>
              <a:rPr lang="ro-MD" sz="2000" b="1" dirty="0">
                <a:solidFill>
                  <a:schemeClr val="accent2">
                    <a:lumMod val="75000"/>
                  </a:schemeClr>
                </a:solidFill>
              </a:rPr>
              <a:t>Apare brusc</a:t>
            </a:r>
            <a:r>
              <a:rPr lang="ro-MD" sz="2000" dirty="0"/>
              <a:t>, adesea noaptea</a:t>
            </a:r>
          </a:p>
          <a:p>
            <a:pPr>
              <a:buFontTx/>
              <a:buChar char="-"/>
              <a:defRPr/>
            </a:pPr>
            <a:r>
              <a:rPr lang="ro-MD" dirty="0">
                <a:solidFill>
                  <a:srgbClr val="C00000"/>
                </a:solidFill>
              </a:rPr>
              <a:t>Intensitatea durerii crește brusc</a:t>
            </a:r>
            <a:r>
              <a:rPr lang="ro-MD" dirty="0"/>
              <a:t>, ajungând </a:t>
            </a:r>
            <a:r>
              <a:rPr lang="ro-MD" b="1" dirty="0"/>
              <a:t>la apogeu în câteva</a:t>
            </a:r>
            <a:r>
              <a:rPr lang="ro-MD" dirty="0"/>
              <a:t> ore în paralel cu apariția tumefacției și colorației roșii-violacee la nivelul articulației. Edemul și eritemul se extind și la țesuturile învecinate </a:t>
            </a:r>
          </a:p>
          <a:p>
            <a:pPr>
              <a:buFontTx/>
              <a:buChar char="-"/>
              <a:defRPr/>
            </a:pPr>
            <a:r>
              <a:rPr lang="ro-MD" dirty="0"/>
              <a:t> Zona prezintă hiperestezie, pacientul neputând suporta atingerea lenjeriei de pat.</a:t>
            </a:r>
            <a:endParaRPr lang="ro-MD" sz="2000" dirty="0"/>
          </a:p>
          <a:p>
            <a:pPr>
              <a:buFontTx/>
              <a:buChar char="-"/>
              <a:defRPr/>
            </a:pPr>
            <a:r>
              <a:rPr lang="ro-MD" sz="2000" dirty="0"/>
              <a:t> Simptome generale slab exprimate, însă se poate asocia febra și starea generală de rău</a:t>
            </a:r>
          </a:p>
          <a:p>
            <a:pPr>
              <a:buFontTx/>
              <a:buChar char="-"/>
              <a:defRPr/>
            </a:pPr>
            <a:r>
              <a:rPr lang="ro-MD" sz="2000" dirty="0"/>
              <a:t> </a:t>
            </a:r>
            <a:r>
              <a:rPr lang="ro-MD" sz="2000" b="1" dirty="0">
                <a:solidFill>
                  <a:schemeClr val="accent2">
                    <a:lumMod val="75000"/>
                  </a:schemeClr>
                </a:solidFill>
              </a:rPr>
              <a:t>Durata – zile</a:t>
            </a:r>
            <a:r>
              <a:rPr lang="ro-MD" sz="2000" dirty="0"/>
              <a:t>; este autolimitată</a:t>
            </a:r>
          </a:p>
          <a:p>
            <a:pPr>
              <a:buFontTx/>
              <a:buChar char="-"/>
              <a:defRPr/>
            </a:pPr>
            <a:r>
              <a:rPr lang="ro-MD" sz="2000" dirty="0"/>
              <a:t> Este urmată de un interval lipsit de orice simptom</a:t>
            </a:r>
          </a:p>
          <a:p>
            <a:pPr>
              <a:buFontTx/>
              <a:buChar char="-"/>
              <a:defRPr/>
            </a:pPr>
            <a:r>
              <a:rPr lang="ro-MD" dirty="0"/>
              <a:t>Poate apărea și la scăderea bruscă a acidului uric din sânge</a:t>
            </a:r>
            <a:endParaRPr lang="ro-MD" sz="2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8104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2579</TotalTime>
  <Words>2702</Words>
  <Application>Microsoft Office PowerPoint</Application>
  <PresentationFormat>Широкоэкранный</PresentationFormat>
  <Paragraphs>273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Wingdings</vt:lpstr>
      <vt:lpstr>Ретро</vt:lpstr>
      <vt:lpstr>Guta – maladie veche cu imagini noi</vt:lpstr>
      <vt:lpstr>Guta</vt:lpstr>
      <vt:lpstr>Epidemiologie</vt:lpstr>
      <vt:lpstr>Patogenia</vt:lpstr>
      <vt:lpstr>Cauzele hiperuricemiei</vt:lpstr>
      <vt:lpstr>Factori provocatori ai hiperuricemiei </vt:lpstr>
      <vt:lpstr>Tabloul clinic</vt:lpstr>
      <vt:lpstr>Faza I – Hiperuricemia asimptomatică</vt:lpstr>
      <vt:lpstr>Faza II – Atacul de gută: </vt:lpstr>
      <vt:lpstr>Fctorii declanșatori ai atacului de gută:</vt:lpstr>
      <vt:lpstr>Faza III - Guta intercritică: </vt:lpstr>
      <vt:lpstr>Faza IV – Guta cronică tofacee: </vt:lpstr>
      <vt:lpstr>Презентация PowerPoint</vt:lpstr>
      <vt:lpstr>Afectarea renală:</vt:lpstr>
      <vt:lpstr>Investigații de laborator:</vt:lpstr>
      <vt:lpstr>Examenul lichidului sinovial</vt:lpstr>
      <vt:lpstr>Radiografia convențională</vt:lpstr>
      <vt:lpstr>Презентация PowerPoint</vt:lpstr>
      <vt:lpstr>Презентация PowerPoint</vt:lpstr>
      <vt:lpstr>Ecografia articulațiilor</vt:lpstr>
      <vt:lpstr>TC energie duală (DECT)</vt:lpstr>
      <vt:lpstr>Principii de tratament</vt:lpstr>
      <vt:lpstr>Recomandări generale:</vt:lpstr>
      <vt:lpstr>Conținutul de purine în alimente și băuturi (mg/100 g)</vt:lpstr>
      <vt:lpstr>Tratamentul hiperuricemiei asimptomatice</vt:lpstr>
      <vt:lpstr>Tratamentul atacului de gută</vt:lpstr>
      <vt:lpstr>Tratamentul artropatiei gutoase cronice</vt:lpstr>
      <vt:lpstr>Medicamente asociate cu gută – de evitat sau contraindicate</vt:lpstr>
      <vt:lpstr>Concluzii:</vt:lpstr>
      <vt:lpstr>Tratamentul manifestărilor renale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Guta</dc:title>
  <dc:creator>Admin</dc:creator>
  <cp:lastModifiedBy>User</cp:lastModifiedBy>
  <cp:revision>51</cp:revision>
  <dcterms:created xsi:type="dcterms:W3CDTF">2023-11-05T19:07:24Z</dcterms:created>
  <dcterms:modified xsi:type="dcterms:W3CDTF">2025-05-29T06:59:19Z</dcterms:modified>
</cp:coreProperties>
</file>