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82" r:id="rId3"/>
    <p:sldId id="257" r:id="rId4"/>
    <p:sldId id="261" r:id="rId5"/>
    <p:sldId id="268" r:id="rId6"/>
    <p:sldId id="259" r:id="rId7"/>
    <p:sldId id="278" r:id="rId8"/>
    <p:sldId id="283" r:id="rId9"/>
    <p:sldId id="284" r:id="rId10"/>
    <p:sldId id="285" r:id="rId11"/>
    <p:sldId id="275" r:id="rId12"/>
    <p:sldId id="260" r:id="rId13"/>
    <p:sldId id="286" r:id="rId14"/>
    <p:sldId id="276" r:id="rId15"/>
    <p:sldId id="273" r:id="rId16"/>
    <p:sldId id="274" r:id="rId17"/>
    <p:sldId id="263" r:id="rId18"/>
    <p:sldId id="265" r:id="rId19"/>
    <p:sldId id="266" r:id="rId20"/>
    <p:sldId id="267" r:id="rId21"/>
    <p:sldId id="271" r:id="rId22"/>
    <p:sldId id="272" r:id="rId23"/>
    <p:sldId id="269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935531-CE05-4DEC-B845-9C057D870A36}" type="doc">
      <dgm:prSet loTypeId="urn:microsoft.com/office/officeart/2005/8/layout/vList2" loCatId="list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07FEE7B3-7B14-4461-BE6F-B085AE98B28F}">
      <dgm:prSet/>
      <dgm:spPr/>
      <dgm:t>
        <a:bodyPr/>
        <a:lstStyle/>
        <a:p>
          <a:r>
            <a:rPr lang="en-US" dirty="0" err="1"/>
            <a:t>Comunicarea</a:t>
          </a:r>
          <a:r>
            <a:rPr lang="en-US" dirty="0"/>
            <a:t> </a:t>
          </a:r>
          <a:r>
            <a:rPr lang="en-US" dirty="0" err="1"/>
            <a:t>influențează</a:t>
          </a:r>
          <a:r>
            <a:rPr lang="en-US" dirty="0"/>
            <a:t> </a:t>
          </a:r>
          <a:r>
            <a:rPr lang="en-US" dirty="0" err="1"/>
            <a:t>percepția</a:t>
          </a:r>
          <a:r>
            <a:rPr lang="en-US" dirty="0"/>
            <a:t> </a:t>
          </a:r>
          <a:r>
            <a:rPr lang="en-US" dirty="0" err="1"/>
            <a:t>durerii</a:t>
          </a:r>
          <a:endParaRPr lang="en-US" dirty="0"/>
        </a:p>
      </dgm:t>
    </dgm:pt>
    <dgm:pt modelId="{10935521-E284-4CF0-B1A7-AC15B6E5D170}" type="parTrans" cxnId="{2ABE93F2-DDF6-4EB0-9843-5D89027334C1}">
      <dgm:prSet/>
      <dgm:spPr/>
      <dgm:t>
        <a:bodyPr/>
        <a:lstStyle/>
        <a:p>
          <a:endParaRPr lang="en-US"/>
        </a:p>
      </dgm:t>
    </dgm:pt>
    <dgm:pt modelId="{8729ECC9-C6C6-4107-A33D-22A04E028CAA}" type="sibTrans" cxnId="{2ABE93F2-DDF6-4EB0-9843-5D89027334C1}">
      <dgm:prSet/>
      <dgm:spPr/>
      <dgm:t>
        <a:bodyPr/>
        <a:lstStyle/>
        <a:p>
          <a:endParaRPr lang="en-US"/>
        </a:p>
      </dgm:t>
    </dgm:pt>
    <dgm:pt modelId="{93066638-1945-45D4-93C5-5C23FBD4ED1A}">
      <dgm:prSet/>
      <dgm:spPr/>
      <dgm:t>
        <a:bodyPr/>
        <a:lstStyle/>
        <a:p>
          <a:r>
            <a:rPr lang="en-US" dirty="0"/>
            <a:t>Contact </a:t>
          </a:r>
          <a:r>
            <a:rPr lang="en-US" dirty="0" err="1"/>
            <a:t>vizual</a:t>
          </a:r>
          <a:r>
            <a:rPr lang="en-US" dirty="0"/>
            <a:t>, </a:t>
          </a:r>
          <a:r>
            <a:rPr lang="en-US" dirty="0" err="1"/>
            <a:t>limbaj</a:t>
          </a:r>
          <a:r>
            <a:rPr lang="en-US" dirty="0"/>
            <a:t> </a:t>
          </a:r>
          <a:r>
            <a:rPr lang="en-US" dirty="0" err="1"/>
            <a:t>clar</a:t>
          </a:r>
          <a:r>
            <a:rPr lang="en-US" dirty="0"/>
            <a:t>, </a:t>
          </a:r>
          <a:r>
            <a:rPr lang="en-US" dirty="0" err="1"/>
            <a:t>empatie</a:t>
          </a:r>
          <a:endParaRPr lang="en-US" dirty="0"/>
        </a:p>
      </dgm:t>
    </dgm:pt>
    <dgm:pt modelId="{79BBF6FD-5A22-441F-92B6-84A8A35222D8}" type="parTrans" cxnId="{EAFBDAF8-94AF-4B41-8D89-B18F79812B08}">
      <dgm:prSet/>
      <dgm:spPr/>
      <dgm:t>
        <a:bodyPr/>
        <a:lstStyle/>
        <a:p>
          <a:endParaRPr lang="en-US"/>
        </a:p>
      </dgm:t>
    </dgm:pt>
    <dgm:pt modelId="{741144E1-6E30-4323-AB31-8CAA98969E39}" type="sibTrans" cxnId="{EAFBDAF8-94AF-4B41-8D89-B18F79812B08}">
      <dgm:prSet/>
      <dgm:spPr/>
      <dgm:t>
        <a:bodyPr/>
        <a:lstStyle/>
        <a:p>
          <a:endParaRPr lang="en-US"/>
        </a:p>
      </dgm:t>
    </dgm:pt>
    <dgm:pt modelId="{DE990232-9194-4AEF-A17B-B7DB51EE8947}">
      <dgm:prSet/>
      <dgm:spPr/>
      <dgm:t>
        <a:bodyPr/>
        <a:lstStyle/>
        <a:p>
          <a:r>
            <a:rPr lang="ro-MD"/>
            <a:t>Folosește tehnici de ascultare activă.</a:t>
          </a:r>
          <a:endParaRPr lang="en-US"/>
        </a:p>
      </dgm:t>
    </dgm:pt>
    <dgm:pt modelId="{066CF4ED-C3D3-41AB-942F-7EBF851A1C7C}" type="parTrans" cxnId="{946AEC3B-20DB-41C5-B589-27E09F6E4916}">
      <dgm:prSet/>
      <dgm:spPr/>
      <dgm:t>
        <a:bodyPr/>
        <a:lstStyle/>
        <a:p>
          <a:endParaRPr lang="en-US"/>
        </a:p>
      </dgm:t>
    </dgm:pt>
    <dgm:pt modelId="{D34E1365-0245-474C-A808-3FEC47CE4566}" type="sibTrans" cxnId="{946AEC3B-20DB-41C5-B589-27E09F6E4916}">
      <dgm:prSet/>
      <dgm:spPr/>
      <dgm:t>
        <a:bodyPr/>
        <a:lstStyle/>
        <a:p>
          <a:endParaRPr lang="en-US"/>
        </a:p>
      </dgm:t>
    </dgm:pt>
    <dgm:pt modelId="{5C748A6E-F5C3-4D57-91EB-C4E84ED5FAE1}">
      <dgm:prSet/>
      <dgm:spPr/>
      <dgm:t>
        <a:bodyPr/>
        <a:lstStyle/>
        <a:p>
          <a:r>
            <a:rPr lang="ro-MD"/>
            <a:t>Exprimă empatie: </a:t>
          </a:r>
          <a:r>
            <a:rPr lang="ro-MD" i="1"/>
            <a:t>„Înțeleg că e greu…”</a:t>
          </a:r>
          <a:endParaRPr lang="en-US"/>
        </a:p>
      </dgm:t>
    </dgm:pt>
    <dgm:pt modelId="{64D7023A-7947-43C7-9762-0C932F9440BC}" type="parTrans" cxnId="{2211BE26-D19F-4250-9A95-8E5ABD9AD494}">
      <dgm:prSet/>
      <dgm:spPr/>
      <dgm:t>
        <a:bodyPr/>
        <a:lstStyle/>
        <a:p>
          <a:endParaRPr lang="en-US"/>
        </a:p>
      </dgm:t>
    </dgm:pt>
    <dgm:pt modelId="{DAE22CF8-43D1-4D40-818A-CA0FCCFD358B}" type="sibTrans" cxnId="{2211BE26-D19F-4250-9A95-8E5ABD9AD494}">
      <dgm:prSet/>
      <dgm:spPr/>
      <dgm:t>
        <a:bodyPr/>
        <a:lstStyle/>
        <a:p>
          <a:endParaRPr lang="en-US"/>
        </a:p>
      </dgm:t>
    </dgm:pt>
    <dgm:pt modelId="{5F834EFA-F5C3-40A9-8E91-8AEB71EA1C62}">
      <dgm:prSet/>
      <dgm:spPr/>
      <dgm:t>
        <a:bodyPr/>
        <a:lstStyle/>
        <a:p>
          <a:r>
            <a:rPr lang="ro-MD"/>
            <a:t>Încurajează pacientul să descrie durerea: locație, intensitate, caracter.</a:t>
          </a:r>
          <a:endParaRPr lang="en-US"/>
        </a:p>
      </dgm:t>
    </dgm:pt>
    <dgm:pt modelId="{A0DA84C9-C6EA-4B14-B509-5FA99C54F195}" type="parTrans" cxnId="{828B3826-60CC-4C0C-952C-CB6DC995CCEA}">
      <dgm:prSet/>
      <dgm:spPr/>
      <dgm:t>
        <a:bodyPr/>
        <a:lstStyle/>
        <a:p>
          <a:endParaRPr lang="en-US"/>
        </a:p>
      </dgm:t>
    </dgm:pt>
    <dgm:pt modelId="{6CD9295D-F389-4C64-B02A-87D7792885DE}" type="sibTrans" cxnId="{828B3826-60CC-4C0C-952C-CB6DC995CCEA}">
      <dgm:prSet/>
      <dgm:spPr/>
      <dgm:t>
        <a:bodyPr/>
        <a:lstStyle/>
        <a:p>
          <a:endParaRPr lang="en-US"/>
        </a:p>
      </dgm:t>
    </dgm:pt>
    <dgm:pt modelId="{C836D2C7-BA1F-471C-B746-A229CC9B7EB5}">
      <dgm:prSet/>
      <dgm:spPr/>
      <dgm:t>
        <a:bodyPr/>
        <a:lstStyle/>
        <a:p>
          <a:r>
            <a:rPr lang="ro-MD"/>
            <a:t>Evită banalizarea durerii: </a:t>
          </a:r>
          <a:r>
            <a:rPr lang="ro-MD" i="1"/>
            <a:t>„Nu poate să doară așa tare…”</a:t>
          </a:r>
          <a:endParaRPr lang="en-US"/>
        </a:p>
      </dgm:t>
    </dgm:pt>
    <dgm:pt modelId="{E146EF1D-081E-44C4-9D67-52CE6F398218}" type="parTrans" cxnId="{6B159F69-5D68-440F-804A-ED3344866778}">
      <dgm:prSet/>
      <dgm:spPr/>
      <dgm:t>
        <a:bodyPr/>
        <a:lstStyle/>
        <a:p>
          <a:endParaRPr lang="en-US"/>
        </a:p>
      </dgm:t>
    </dgm:pt>
    <dgm:pt modelId="{C6BCE88C-3C23-4EBB-86F6-338720C3FF99}" type="sibTrans" cxnId="{6B159F69-5D68-440F-804A-ED3344866778}">
      <dgm:prSet/>
      <dgm:spPr/>
      <dgm:t>
        <a:bodyPr/>
        <a:lstStyle/>
        <a:p>
          <a:endParaRPr lang="en-US"/>
        </a:p>
      </dgm:t>
    </dgm:pt>
    <dgm:pt modelId="{9C067B51-29AF-4AFF-9A19-B23B34B5B08E}">
      <dgm:prSet/>
      <dgm:spPr/>
      <dgm:t>
        <a:bodyPr/>
        <a:lstStyle/>
        <a:p>
          <a:r>
            <a:rPr lang="ro-MD"/>
            <a:t>Implică pacientul în planul de tratament.</a:t>
          </a:r>
          <a:endParaRPr lang="en-US"/>
        </a:p>
      </dgm:t>
    </dgm:pt>
    <dgm:pt modelId="{093B15A8-AD83-4D7B-A088-95A472AD9F02}" type="parTrans" cxnId="{811DB813-35EE-4444-B4C6-5479F176FFF5}">
      <dgm:prSet/>
      <dgm:spPr/>
      <dgm:t>
        <a:bodyPr/>
        <a:lstStyle/>
        <a:p>
          <a:endParaRPr lang="en-US"/>
        </a:p>
      </dgm:t>
    </dgm:pt>
    <dgm:pt modelId="{A2CA33FF-36A9-485D-A444-E8B8C1A64007}" type="sibTrans" cxnId="{811DB813-35EE-4444-B4C6-5479F176FFF5}">
      <dgm:prSet/>
      <dgm:spPr/>
      <dgm:t>
        <a:bodyPr/>
        <a:lstStyle/>
        <a:p>
          <a:endParaRPr lang="en-US"/>
        </a:p>
      </dgm:t>
    </dgm:pt>
    <dgm:pt modelId="{776B27B5-317E-4574-AD64-7AB1BBFADCE1}">
      <dgm:prSet/>
      <dgm:spPr/>
      <dgm:t>
        <a:bodyPr/>
        <a:lstStyle/>
        <a:p>
          <a:r>
            <a:rPr lang="ro-MD"/>
            <a:t>Educația pacientului: explică ce înseamnă durerea, ce opțiuni există</a:t>
          </a:r>
          <a:endParaRPr lang="en-US"/>
        </a:p>
      </dgm:t>
    </dgm:pt>
    <dgm:pt modelId="{CED66418-A5A3-4BFF-A5FB-F5093E4572C4}" type="parTrans" cxnId="{0E30F68A-C300-4A2A-BC28-2F26F767760A}">
      <dgm:prSet/>
      <dgm:spPr/>
      <dgm:t>
        <a:bodyPr/>
        <a:lstStyle/>
        <a:p>
          <a:endParaRPr lang="en-US"/>
        </a:p>
      </dgm:t>
    </dgm:pt>
    <dgm:pt modelId="{31EED05B-3BCC-4FAA-B78F-D290912974D6}" type="sibTrans" cxnId="{0E30F68A-C300-4A2A-BC28-2F26F767760A}">
      <dgm:prSet/>
      <dgm:spPr/>
      <dgm:t>
        <a:bodyPr/>
        <a:lstStyle/>
        <a:p>
          <a:endParaRPr lang="en-US"/>
        </a:p>
      </dgm:t>
    </dgm:pt>
    <dgm:pt modelId="{1A3E6060-A6A9-4838-8A91-ABEA672F24F3}" type="pres">
      <dgm:prSet presAssocID="{CA935531-CE05-4DEC-B845-9C057D870A3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404D1DA-35E3-41DA-AB54-07862314F415}" type="pres">
      <dgm:prSet presAssocID="{07FEE7B3-7B14-4461-BE6F-B085AE98B28F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FA513D-9B18-44F6-AC1E-0FCFCAB8D89F}" type="pres">
      <dgm:prSet presAssocID="{8729ECC9-C6C6-4107-A33D-22A04E028CAA}" presName="spacer" presStyleCnt="0"/>
      <dgm:spPr/>
    </dgm:pt>
    <dgm:pt modelId="{E04A7464-EE05-4D36-B3DD-B42C0A522AB6}" type="pres">
      <dgm:prSet presAssocID="{93066638-1945-45D4-93C5-5C23FBD4ED1A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DEE88F-B1B7-403A-971E-869649D0F075}" type="pres">
      <dgm:prSet presAssocID="{741144E1-6E30-4323-AB31-8CAA98969E39}" presName="spacer" presStyleCnt="0"/>
      <dgm:spPr/>
    </dgm:pt>
    <dgm:pt modelId="{D29B2825-8167-4C6A-91B0-983E3544C07F}" type="pres">
      <dgm:prSet presAssocID="{DE990232-9194-4AEF-A17B-B7DB51EE8947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EFF600-43F9-4F89-B57C-6B11EDE3ABAE}" type="pres">
      <dgm:prSet presAssocID="{D34E1365-0245-474C-A808-3FEC47CE4566}" presName="spacer" presStyleCnt="0"/>
      <dgm:spPr/>
    </dgm:pt>
    <dgm:pt modelId="{06C2362F-B03A-4977-8812-2972A0BBF7C2}" type="pres">
      <dgm:prSet presAssocID="{5C748A6E-F5C3-4D57-91EB-C4E84ED5FAE1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E2D544-F107-41A6-95E3-C4F94A0EF1C4}" type="pres">
      <dgm:prSet presAssocID="{DAE22CF8-43D1-4D40-818A-CA0FCCFD358B}" presName="spacer" presStyleCnt="0"/>
      <dgm:spPr/>
    </dgm:pt>
    <dgm:pt modelId="{AA3EDF85-1849-4356-A61A-A50E7C1576BF}" type="pres">
      <dgm:prSet presAssocID="{5F834EFA-F5C3-40A9-8E91-8AEB71EA1C62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1C4ACA-7E5E-4047-96A4-00472D57C011}" type="pres">
      <dgm:prSet presAssocID="{6CD9295D-F389-4C64-B02A-87D7792885DE}" presName="spacer" presStyleCnt="0"/>
      <dgm:spPr/>
    </dgm:pt>
    <dgm:pt modelId="{D4FEDD3C-6285-4AAC-AA32-6C4A3C819DCC}" type="pres">
      <dgm:prSet presAssocID="{C836D2C7-BA1F-471C-B746-A229CC9B7EB5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6F18A5-60AE-4AE8-8D78-0EC0B2048C41}" type="pres">
      <dgm:prSet presAssocID="{C6BCE88C-3C23-4EBB-86F6-338720C3FF99}" presName="spacer" presStyleCnt="0"/>
      <dgm:spPr/>
    </dgm:pt>
    <dgm:pt modelId="{B45532A0-6DD7-46BF-BE9B-9BE78118E80A}" type="pres">
      <dgm:prSet presAssocID="{9C067B51-29AF-4AFF-9A19-B23B34B5B08E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80C7EF-0A95-4287-A855-18F85DCE06A3}" type="pres">
      <dgm:prSet presAssocID="{A2CA33FF-36A9-485D-A444-E8B8C1A64007}" presName="spacer" presStyleCnt="0"/>
      <dgm:spPr/>
    </dgm:pt>
    <dgm:pt modelId="{520B90E6-A446-4AB2-B56F-8B382C6C8A82}" type="pres">
      <dgm:prSet presAssocID="{776B27B5-317E-4574-AD64-7AB1BBFADCE1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28B3826-60CC-4C0C-952C-CB6DC995CCEA}" srcId="{CA935531-CE05-4DEC-B845-9C057D870A36}" destId="{5F834EFA-F5C3-40A9-8E91-8AEB71EA1C62}" srcOrd="4" destOrd="0" parTransId="{A0DA84C9-C6EA-4B14-B509-5FA99C54F195}" sibTransId="{6CD9295D-F389-4C64-B02A-87D7792885DE}"/>
    <dgm:cxn modelId="{6B159F69-5D68-440F-804A-ED3344866778}" srcId="{CA935531-CE05-4DEC-B845-9C057D870A36}" destId="{C836D2C7-BA1F-471C-B746-A229CC9B7EB5}" srcOrd="5" destOrd="0" parTransId="{E146EF1D-081E-44C4-9D67-52CE6F398218}" sibTransId="{C6BCE88C-3C23-4EBB-86F6-338720C3FF99}"/>
    <dgm:cxn modelId="{2997F1D2-E3BD-46CC-8B36-7871A1F39BD0}" type="presOf" srcId="{CA935531-CE05-4DEC-B845-9C057D870A36}" destId="{1A3E6060-A6A9-4838-8A91-ABEA672F24F3}" srcOrd="0" destOrd="0" presId="urn:microsoft.com/office/officeart/2005/8/layout/vList2"/>
    <dgm:cxn modelId="{9F1E54FD-DCC0-43CE-BB82-06C4777F7949}" type="presOf" srcId="{5F834EFA-F5C3-40A9-8E91-8AEB71EA1C62}" destId="{AA3EDF85-1849-4356-A61A-A50E7C1576BF}" srcOrd="0" destOrd="0" presId="urn:microsoft.com/office/officeart/2005/8/layout/vList2"/>
    <dgm:cxn modelId="{009F82EB-6A63-45DF-AB57-05EC9D80D1B3}" type="presOf" srcId="{5C748A6E-F5C3-4D57-91EB-C4E84ED5FAE1}" destId="{06C2362F-B03A-4977-8812-2972A0BBF7C2}" srcOrd="0" destOrd="0" presId="urn:microsoft.com/office/officeart/2005/8/layout/vList2"/>
    <dgm:cxn modelId="{2211BE26-D19F-4250-9A95-8E5ABD9AD494}" srcId="{CA935531-CE05-4DEC-B845-9C057D870A36}" destId="{5C748A6E-F5C3-4D57-91EB-C4E84ED5FAE1}" srcOrd="3" destOrd="0" parTransId="{64D7023A-7947-43C7-9762-0C932F9440BC}" sibTransId="{DAE22CF8-43D1-4D40-818A-CA0FCCFD358B}"/>
    <dgm:cxn modelId="{D267E56D-0CB1-448F-8E62-C0D54F399C61}" type="presOf" srcId="{776B27B5-317E-4574-AD64-7AB1BBFADCE1}" destId="{520B90E6-A446-4AB2-B56F-8B382C6C8A82}" srcOrd="0" destOrd="0" presId="urn:microsoft.com/office/officeart/2005/8/layout/vList2"/>
    <dgm:cxn modelId="{3E9A4525-39F5-450D-AD55-8B4CB625CDB9}" type="presOf" srcId="{93066638-1945-45D4-93C5-5C23FBD4ED1A}" destId="{E04A7464-EE05-4D36-B3DD-B42C0A522AB6}" srcOrd="0" destOrd="0" presId="urn:microsoft.com/office/officeart/2005/8/layout/vList2"/>
    <dgm:cxn modelId="{EAFBDAF8-94AF-4B41-8D89-B18F79812B08}" srcId="{CA935531-CE05-4DEC-B845-9C057D870A36}" destId="{93066638-1945-45D4-93C5-5C23FBD4ED1A}" srcOrd="1" destOrd="0" parTransId="{79BBF6FD-5A22-441F-92B6-84A8A35222D8}" sibTransId="{741144E1-6E30-4323-AB31-8CAA98969E39}"/>
    <dgm:cxn modelId="{96286AC9-1A0F-434C-8397-15BCEF1819BE}" type="presOf" srcId="{07FEE7B3-7B14-4461-BE6F-B085AE98B28F}" destId="{3404D1DA-35E3-41DA-AB54-07862314F415}" srcOrd="0" destOrd="0" presId="urn:microsoft.com/office/officeart/2005/8/layout/vList2"/>
    <dgm:cxn modelId="{811DB813-35EE-4444-B4C6-5479F176FFF5}" srcId="{CA935531-CE05-4DEC-B845-9C057D870A36}" destId="{9C067B51-29AF-4AFF-9A19-B23B34B5B08E}" srcOrd="6" destOrd="0" parTransId="{093B15A8-AD83-4D7B-A088-95A472AD9F02}" sibTransId="{A2CA33FF-36A9-485D-A444-E8B8C1A64007}"/>
    <dgm:cxn modelId="{0E30F68A-C300-4A2A-BC28-2F26F767760A}" srcId="{CA935531-CE05-4DEC-B845-9C057D870A36}" destId="{776B27B5-317E-4574-AD64-7AB1BBFADCE1}" srcOrd="7" destOrd="0" parTransId="{CED66418-A5A3-4BFF-A5FB-F5093E4572C4}" sibTransId="{31EED05B-3BCC-4FAA-B78F-D290912974D6}"/>
    <dgm:cxn modelId="{2ABE93F2-DDF6-4EB0-9843-5D89027334C1}" srcId="{CA935531-CE05-4DEC-B845-9C057D870A36}" destId="{07FEE7B3-7B14-4461-BE6F-B085AE98B28F}" srcOrd="0" destOrd="0" parTransId="{10935521-E284-4CF0-B1A7-AC15B6E5D170}" sibTransId="{8729ECC9-C6C6-4107-A33D-22A04E028CAA}"/>
    <dgm:cxn modelId="{946AEC3B-20DB-41C5-B589-27E09F6E4916}" srcId="{CA935531-CE05-4DEC-B845-9C057D870A36}" destId="{DE990232-9194-4AEF-A17B-B7DB51EE8947}" srcOrd="2" destOrd="0" parTransId="{066CF4ED-C3D3-41AB-942F-7EBF851A1C7C}" sibTransId="{D34E1365-0245-474C-A808-3FEC47CE4566}"/>
    <dgm:cxn modelId="{5A512C84-95EF-4C67-9191-CB790AF203A4}" type="presOf" srcId="{9C067B51-29AF-4AFF-9A19-B23B34B5B08E}" destId="{B45532A0-6DD7-46BF-BE9B-9BE78118E80A}" srcOrd="0" destOrd="0" presId="urn:microsoft.com/office/officeart/2005/8/layout/vList2"/>
    <dgm:cxn modelId="{7701B5E5-F18F-44B8-9772-3449A1E357D0}" type="presOf" srcId="{DE990232-9194-4AEF-A17B-B7DB51EE8947}" destId="{D29B2825-8167-4C6A-91B0-983E3544C07F}" srcOrd="0" destOrd="0" presId="urn:microsoft.com/office/officeart/2005/8/layout/vList2"/>
    <dgm:cxn modelId="{F993CE09-E2F0-4CB5-8C54-3981D8CF0278}" type="presOf" srcId="{C836D2C7-BA1F-471C-B746-A229CC9B7EB5}" destId="{D4FEDD3C-6285-4AAC-AA32-6C4A3C819DCC}" srcOrd="0" destOrd="0" presId="urn:microsoft.com/office/officeart/2005/8/layout/vList2"/>
    <dgm:cxn modelId="{C3AE8F15-8E1B-4403-BD33-3A13442375FF}" type="presParOf" srcId="{1A3E6060-A6A9-4838-8A91-ABEA672F24F3}" destId="{3404D1DA-35E3-41DA-AB54-07862314F415}" srcOrd="0" destOrd="0" presId="urn:microsoft.com/office/officeart/2005/8/layout/vList2"/>
    <dgm:cxn modelId="{68F2B83F-C195-4600-8DE1-49FB2EA410F0}" type="presParOf" srcId="{1A3E6060-A6A9-4838-8A91-ABEA672F24F3}" destId="{34FA513D-9B18-44F6-AC1E-0FCFCAB8D89F}" srcOrd="1" destOrd="0" presId="urn:microsoft.com/office/officeart/2005/8/layout/vList2"/>
    <dgm:cxn modelId="{98BCCC2A-CB24-4B06-A802-F80E1089AAC6}" type="presParOf" srcId="{1A3E6060-A6A9-4838-8A91-ABEA672F24F3}" destId="{E04A7464-EE05-4D36-B3DD-B42C0A522AB6}" srcOrd="2" destOrd="0" presId="urn:microsoft.com/office/officeart/2005/8/layout/vList2"/>
    <dgm:cxn modelId="{B4699845-FFF0-44E7-9E2D-3A78942A460A}" type="presParOf" srcId="{1A3E6060-A6A9-4838-8A91-ABEA672F24F3}" destId="{C6DEE88F-B1B7-403A-971E-869649D0F075}" srcOrd="3" destOrd="0" presId="urn:microsoft.com/office/officeart/2005/8/layout/vList2"/>
    <dgm:cxn modelId="{7EAE74F3-A7DD-41FC-AFB8-20728F0E5288}" type="presParOf" srcId="{1A3E6060-A6A9-4838-8A91-ABEA672F24F3}" destId="{D29B2825-8167-4C6A-91B0-983E3544C07F}" srcOrd="4" destOrd="0" presId="urn:microsoft.com/office/officeart/2005/8/layout/vList2"/>
    <dgm:cxn modelId="{B2C9D531-A6B5-40F8-BFA8-AD46D54D906E}" type="presParOf" srcId="{1A3E6060-A6A9-4838-8A91-ABEA672F24F3}" destId="{00EFF600-43F9-4F89-B57C-6B11EDE3ABAE}" srcOrd="5" destOrd="0" presId="urn:microsoft.com/office/officeart/2005/8/layout/vList2"/>
    <dgm:cxn modelId="{6E1EF271-2DBD-43E7-BC18-BA5F906DD03F}" type="presParOf" srcId="{1A3E6060-A6A9-4838-8A91-ABEA672F24F3}" destId="{06C2362F-B03A-4977-8812-2972A0BBF7C2}" srcOrd="6" destOrd="0" presId="urn:microsoft.com/office/officeart/2005/8/layout/vList2"/>
    <dgm:cxn modelId="{0F0B2AA8-C0C2-4D4A-A2BD-05BBB23D156B}" type="presParOf" srcId="{1A3E6060-A6A9-4838-8A91-ABEA672F24F3}" destId="{A1E2D544-F107-41A6-95E3-C4F94A0EF1C4}" srcOrd="7" destOrd="0" presId="urn:microsoft.com/office/officeart/2005/8/layout/vList2"/>
    <dgm:cxn modelId="{8DCDB781-FEFE-4F8F-A196-2EEED3601009}" type="presParOf" srcId="{1A3E6060-A6A9-4838-8A91-ABEA672F24F3}" destId="{AA3EDF85-1849-4356-A61A-A50E7C1576BF}" srcOrd="8" destOrd="0" presId="urn:microsoft.com/office/officeart/2005/8/layout/vList2"/>
    <dgm:cxn modelId="{D2AAD577-4AB1-4B69-923A-4310F6DA86EA}" type="presParOf" srcId="{1A3E6060-A6A9-4838-8A91-ABEA672F24F3}" destId="{8F1C4ACA-7E5E-4047-96A4-00472D57C011}" srcOrd="9" destOrd="0" presId="urn:microsoft.com/office/officeart/2005/8/layout/vList2"/>
    <dgm:cxn modelId="{BC2963EE-1AB4-49B3-826E-4AAD3697C8BF}" type="presParOf" srcId="{1A3E6060-A6A9-4838-8A91-ABEA672F24F3}" destId="{D4FEDD3C-6285-4AAC-AA32-6C4A3C819DCC}" srcOrd="10" destOrd="0" presId="urn:microsoft.com/office/officeart/2005/8/layout/vList2"/>
    <dgm:cxn modelId="{C9A51190-1908-467C-95A9-1EC4852CABBC}" type="presParOf" srcId="{1A3E6060-A6A9-4838-8A91-ABEA672F24F3}" destId="{E26F18A5-60AE-4AE8-8D78-0EC0B2048C41}" srcOrd="11" destOrd="0" presId="urn:microsoft.com/office/officeart/2005/8/layout/vList2"/>
    <dgm:cxn modelId="{3BC1093D-62A5-44DE-A3AA-1936485FA3E0}" type="presParOf" srcId="{1A3E6060-A6A9-4838-8A91-ABEA672F24F3}" destId="{B45532A0-6DD7-46BF-BE9B-9BE78118E80A}" srcOrd="12" destOrd="0" presId="urn:microsoft.com/office/officeart/2005/8/layout/vList2"/>
    <dgm:cxn modelId="{B5DFBBDB-BC31-4CB7-B935-24CE665C165E}" type="presParOf" srcId="{1A3E6060-A6A9-4838-8A91-ABEA672F24F3}" destId="{F980C7EF-0A95-4287-A855-18F85DCE06A3}" srcOrd="13" destOrd="0" presId="urn:microsoft.com/office/officeart/2005/8/layout/vList2"/>
    <dgm:cxn modelId="{2E6623D1-F8F2-45C3-AE21-0D340A7FC279}" type="presParOf" srcId="{1A3E6060-A6A9-4838-8A91-ABEA672F24F3}" destId="{520B90E6-A446-4AB2-B56F-8B382C6C8A82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57BF17-BFEA-4597-879C-E2C8BBEBE683}" type="doc">
      <dgm:prSet loTypeId="urn:microsoft.com/office/officeart/2008/layout/LinedList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2CC3A088-1D95-4C53-B12A-FEECF31B6CA5}">
      <dgm:prSet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Comunicarea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asistentului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medical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în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evaluarea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durerii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este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un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proces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empatic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clar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și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structurat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care are ca scop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obținerea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unor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informații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precise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despre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experiența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dureroasă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a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pacientului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. Modul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în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care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comunică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asistentul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influențează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direct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calitatea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evaluării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durerii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și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nivelul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de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încredere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al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pacientului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9139C70F-9C5F-46E8-84DF-5FECE8DD612A}" type="parTrans" cxnId="{D7DBA456-A49C-4CCC-B1E1-D259EC6B573D}">
      <dgm:prSet/>
      <dgm:spPr/>
      <dgm:t>
        <a:bodyPr/>
        <a:lstStyle/>
        <a:p>
          <a:endParaRPr lang="en-US"/>
        </a:p>
      </dgm:t>
    </dgm:pt>
    <dgm:pt modelId="{74E37099-3B04-4A83-9B3C-428ED12E698A}" type="sibTrans" cxnId="{D7DBA456-A49C-4CCC-B1E1-D259EC6B573D}">
      <dgm:prSet/>
      <dgm:spPr/>
      <dgm:t>
        <a:bodyPr/>
        <a:lstStyle/>
        <a:p>
          <a:endParaRPr lang="en-US"/>
        </a:p>
      </dgm:t>
    </dgm:pt>
    <dgm:pt modelId="{FE7B170E-6567-4726-BE6E-7338B00044C4}" type="pres">
      <dgm:prSet presAssocID="{8957BF17-BFEA-4597-879C-E2C8BBEBE683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AC1637D-9F3B-485E-A256-99736BFB6595}" type="pres">
      <dgm:prSet presAssocID="{2CC3A088-1D95-4C53-B12A-FEECF31B6CA5}" presName="thickLine" presStyleLbl="alignNode1" presStyleIdx="0" presStyleCnt="1"/>
      <dgm:spPr/>
    </dgm:pt>
    <dgm:pt modelId="{291856EA-653D-419C-97F0-6F9E6C0F221C}" type="pres">
      <dgm:prSet presAssocID="{2CC3A088-1D95-4C53-B12A-FEECF31B6CA5}" presName="horz1" presStyleCnt="0"/>
      <dgm:spPr/>
    </dgm:pt>
    <dgm:pt modelId="{68E87EB0-4F9B-4104-BBAE-200CAEC45113}" type="pres">
      <dgm:prSet presAssocID="{2CC3A088-1D95-4C53-B12A-FEECF31B6CA5}" presName="tx1" presStyleLbl="revTx" presStyleIdx="0" presStyleCnt="1"/>
      <dgm:spPr/>
      <dgm:t>
        <a:bodyPr/>
        <a:lstStyle/>
        <a:p>
          <a:endParaRPr lang="ru-RU"/>
        </a:p>
      </dgm:t>
    </dgm:pt>
    <dgm:pt modelId="{455F2A79-ED03-4F16-8FFA-08B1B2385594}" type="pres">
      <dgm:prSet presAssocID="{2CC3A088-1D95-4C53-B12A-FEECF31B6CA5}" presName="vert1" presStyleCnt="0"/>
      <dgm:spPr/>
    </dgm:pt>
  </dgm:ptLst>
  <dgm:cxnLst>
    <dgm:cxn modelId="{B22A4069-7812-49C9-B2C9-B4398AA9746D}" type="presOf" srcId="{8957BF17-BFEA-4597-879C-E2C8BBEBE683}" destId="{FE7B170E-6567-4726-BE6E-7338B00044C4}" srcOrd="0" destOrd="0" presId="urn:microsoft.com/office/officeart/2008/layout/LinedList"/>
    <dgm:cxn modelId="{D7DBA456-A49C-4CCC-B1E1-D259EC6B573D}" srcId="{8957BF17-BFEA-4597-879C-E2C8BBEBE683}" destId="{2CC3A088-1D95-4C53-B12A-FEECF31B6CA5}" srcOrd="0" destOrd="0" parTransId="{9139C70F-9C5F-46E8-84DF-5FECE8DD612A}" sibTransId="{74E37099-3B04-4A83-9B3C-428ED12E698A}"/>
    <dgm:cxn modelId="{8A0075D9-26FB-4669-AFB3-74A53D1E9C80}" type="presOf" srcId="{2CC3A088-1D95-4C53-B12A-FEECF31B6CA5}" destId="{68E87EB0-4F9B-4104-BBAE-200CAEC45113}" srcOrd="0" destOrd="0" presId="urn:microsoft.com/office/officeart/2008/layout/LinedList"/>
    <dgm:cxn modelId="{1B7EE7A5-5277-4BA6-94C6-3A81D6C116D3}" type="presParOf" srcId="{FE7B170E-6567-4726-BE6E-7338B00044C4}" destId="{FAC1637D-9F3B-485E-A256-99736BFB6595}" srcOrd="0" destOrd="0" presId="urn:microsoft.com/office/officeart/2008/layout/LinedList"/>
    <dgm:cxn modelId="{C327C575-6715-4CD9-84D5-9B149BD9F5CF}" type="presParOf" srcId="{FE7B170E-6567-4726-BE6E-7338B00044C4}" destId="{291856EA-653D-419C-97F0-6F9E6C0F221C}" srcOrd="1" destOrd="0" presId="urn:microsoft.com/office/officeart/2008/layout/LinedList"/>
    <dgm:cxn modelId="{9F54AF77-095D-428F-ADE7-36201D5A2ED0}" type="presParOf" srcId="{291856EA-653D-419C-97F0-6F9E6C0F221C}" destId="{68E87EB0-4F9B-4104-BBAE-200CAEC45113}" srcOrd="0" destOrd="0" presId="urn:microsoft.com/office/officeart/2008/layout/LinedList"/>
    <dgm:cxn modelId="{E601CCEF-D411-4BFD-8151-537248281FDC}" type="presParOf" srcId="{291856EA-653D-419C-97F0-6F9E6C0F221C}" destId="{455F2A79-ED03-4F16-8FFA-08B1B238559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082CFB2-58D5-4C73-81AC-C59BA9B5E830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F7152F4-5297-4AD0-ADEE-7ADB2445B85F}">
      <dgm:prSet/>
      <dgm:spPr/>
      <dgm:t>
        <a:bodyPr/>
        <a:lstStyle/>
        <a:p>
          <a:r>
            <a:rPr lang="ro-MD" b="1"/>
            <a:t>După durată:</a:t>
          </a:r>
          <a:endParaRPr lang="en-US"/>
        </a:p>
      </dgm:t>
    </dgm:pt>
    <dgm:pt modelId="{F4F5922C-8C05-46CE-847F-B54F452D8AB6}" type="parTrans" cxnId="{BE7A3AFF-007B-4DE9-8D8A-F7940AC3F342}">
      <dgm:prSet/>
      <dgm:spPr/>
      <dgm:t>
        <a:bodyPr/>
        <a:lstStyle/>
        <a:p>
          <a:endParaRPr lang="en-US"/>
        </a:p>
      </dgm:t>
    </dgm:pt>
    <dgm:pt modelId="{C14F8639-F783-4E56-B014-0287856FED00}" type="sibTrans" cxnId="{BE7A3AFF-007B-4DE9-8D8A-F7940AC3F342}">
      <dgm:prSet/>
      <dgm:spPr/>
      <dgm:t>
        <a:bodyPr/>
        <a:lstStyle/>
        <a:p>
          <a:endParaRPr lang="en-US"/>
        </a:p>
      </dgm:t>
    </dgm:pt>
    <dgm:pt modelId="{856F68A9-491C-4D5B-9264-95CBD4AA9ACE}">
      <dgm:prSet/>
      <dgm:spPr/>
      <dgm:t>
        <a:bodyPr/>
        <a:lstStyle/>
        <a:p>
          <a:r>
            <a:rPr lang="ro-MD" i="1"/>
            <a:t>Acută</a:t>
          </a:r>
          <a:r>
            <a:rPr lang="ro-MD"/>
            <a:t>: apare brusc, are o cauză clară, de ex. postoperatorie, traumatisme.</a:t>
          </a:r>
          <a:endParaRPr lang="en-US"/>
        </a:p>
      </dgm:t>
    </dgm:pt>
    <dgm:pt modelId="{F2A7147A-8155-4023-8C82-4443A35BA093}" type="parTrans" cxnId="{1E9594CD-B9A6-438A-BEF7-9762BE43ABC0}">
      <dgm:prSet/>
      <dgm:spPr/>
      <dgm:t>
        <a:bodyPr/>
        <a:lstStyle/>
        <a:p>
          <a:endParaRPr lang="en-US"/>
        </a:p>
      </dgm:t>
    </dgm:pt>
    <dgm:pt modelId="{3DE5A339-C163-4E54-A2B1-CA5C0BA1F1C4}" type="sibTrans" cxnId="{1E9594CD-B9A6-438A-BEF7-9762BE43ABC0}">
      <dgm:prSet/>
      <dgm:spPr/>
      <dgm:t>
        <a:bodyPr/>
        <a:lstStyle/>
        <a:p>
          <a:endParaRPr lang="en-US"/>
        </a:p>
      </dgm:t>
    </dgm:pt>
    <dgm:pt modelId="{AFFAD9C2-9D6F-481B-A370-0F1158B0C37D}">
      <dgm:prSet/>
      <dgm:spPr/>
      <dgm:t>
        <a:bodyPr/>
        <a:lstStyle/>
        <a:p>
          <a:r>
            <a:rPr lang="ro-MD" i="1"/>
            <a:t>Cronică</a:t>
          </a:r>
          <a:r>
            <a:rPr lang="ro-MD"/>
            <a:t>: &gt;3 luni, fără un scop biologic clar, ex: durerea articulară, neuropatia.</a:t>
          </a:r>
          <a:endParaRPr lang="en-US"/>
        </a:p>
      </dgm:t>
    </dgm:pt>
    <dgm:pt modelId="{9C170E97-ADC2-4B05-8243-81227B3C4B17}" type="parTrans" cxnId="{27A33A1F-3298-4DAE-9181-EB4AC975679D}">
      <dgm:prSet/>
      <dgm:spPr/>
      <dgm:t>
        <a:bodyPr/>
        <a:lstStyle/>
        <a:p>
          <a:endParaRPr lang="en-US"/>
        </a:p>
      </dgm:t>
    </dgm:pt>
    <dgm:pt modelId="{463F2635-80AF-43C8-940F-B5113A82505B}" type="sibTrans" cxnId="{27A33A1F-3298-4DAE-9181-EB4AC975679D}">
      <dgm:prSet/>
      <dgm:spPr/>
      <dgm:t>
        <a:bodyPr/>
        <a:lstStyle/>
        <a:p>
          <a:endParaRPr lang="en-US"/>
        </a:p>
      </dgm:t>
    </dgm:pt>
    <dgm:pt modelId="{F718D821-95E4-430F-82C2-1470F7AF6A66}">
      <dgm:prSet/>
      <dgm:spPr/>
      <dgm:t>
        <a:bodyPr/>
        <a:lstStyle/>
        <a:p>
          <a:r>
            <a:rPr lang="ro-MD" b="1"/>
            <a:t>După mecanism:</a:t>
          </a:r>
          <a:endParaRPr lang="en-US"/>
        </a:p>
      </dgm:t>
    </dgm:pt>
    <dgm:pt modelId="{C4DB1089-14DF-452F-8CE6-D6078F3F56C1}" type="parTrans" cxnId="{BFBA22CE-7A91-4FB2-97EF-72DD55FD8C10}">
      <dgm:prSet/>
      <dgm:spPr/>
      <dgm:t>
        <a:bodyPr/>
        <a:lstStyle/>
        <a:p>
          <a:endParaRPr lang="en-US"/>
        </a:p>
      </dgm:t>
    </dgm:pt>
    <dgm:pt modelId="{F5E70055-E6D1-4C67-A6A9-088BC4D59D76}" type="sibTrans" cxnId="{BFBA22CE-7A91-4FB2-97EF-72DD55FD8C10}">
      <dgm:prSet/>
      <dgm:spPr/>
      <dgm:t>
        <a:bodyPr/>
        <a:lstStyle/>
        <a:p>
          <a:endParaRPr lang="en-US"/>
        </a:p>
      </dgm:t>
    </dgm:pt>
    <dgm:pt modelId="{536C9E45-5A29-4774-8D6F-16CABF35CCC6}">
      <dgm:prSet/>
      <dgm:spPr/>
      <dgm:t>
        <a:bodyPr/>
        <a:lstStyle/>
        <a:p>
          <a:r>
            <a:rPr lang="ro-MD" i="1"/>
            <a:t>Nociceptivă</a:t>
          </a:r>
          <a:r>
            <a:rPr lang="ro-MD"/>
            <a:t>: somatică (cutanat, musculoscheletal) sau viscerală.</a:t>
          </a:r>
          <a:endParaRPr lang="en-US"/>
        </a:p>
      </dgm:t>
    </dgm:pt>
    <dgm:pt modelId="{10A19C10-B20D-4CBF-A6B9-DF3E1694D3B3}" type="parTrans" cxnId="{8B564630-D4FB-4515-A951-0E45732C7F4D}">
      <dgm:prSet/>
      <dgm:spPr/>
      <dgm:t>
        <a:bodyPr/>
        <a:lstStyle/>
        <a:p>
          <a:endParaRPr lang="en-US"/>
        </a:p>
      </dgm:t>
    </dgm:pt>
    <dgm:pt modelId="{DB0AC32D-DF95-4C71-AD70-8FED484C7182}" type="sibTrans" cxnId="{8B564630-D4FB-4515-A951-0E45732C7F4D}">
      <dgm:prSet/>
      <dgm:spPr/>
      <dgm:t>
        <a:bodyPr/>
        <a:lstStyle/>
        <a:p>
          <a:endParaRPr lang="en-US"/>
        </a:p>
      </dgm:t>
    </dgm:pt>
    <dgm:pt modelId="{4DE72AD3-D24A-4431-BF41-080593461C62}">
      <dgm:prSet/>
      <dgm:spPr/>
      <dgm:t>
        <a:bodyPr/>
        <a:lstStyle/>
        <a:p>
          <a:r>
            <a:rPr lang="ro-MD" i="1"/>
            <a:t>Neuropatică</a:t>
          </a:r>
          <a:r>
            <a:rPr lang="ro-MD"/>
            <a:t>: cauzată de leziuni nervoase.</a:t>
          </a:r>
          <a:endParaRPr lang="en-US"/>
        </a:p>
      </dgm:t>
    </dgm:pt>
    <dgm:pt modelId="{8F09FE86-31DC-4493-9B6B-E52AA3616E46}" type="parTrans" cxnId="{DB2E6C2F-8484-4EB3-92DE-FABEFE176014}">
      <dgm:prSet/>
      <dgm:spPr/>
      <dgm:t>
        <a:bodyPr/>
        <a:lstStyle/>
        <a:p>
          <a:endParaRPr lang="en-US"/>
        </a:p>
      </dgm:t>
    </dgm:pt>
    <dgm:pt modelId="{7ADAFCC0-04F6-4555-B166-5A3E32CC2E7E}" type="sibTrans" cxnId="{DB2E6C2F-8484-4EB3-92DE-FABEFE176014}">
      <dgm:prSet/>
      <dgm:spPr/>
      <dgm:t>
        <a:bodyPr/>
        <a:lstStyle/>
        <a:p>
          <a:endParaRPr lang="en-US"/>
        </a:p>
      </dgm:t>
    </dgm:pt>
    <dgm:pt modelId="{8C4E4128-B4B8-47A7-9537-EAEE6B41EAA5}">
      <dgm:prSet/>
      <dgm:spPr/>
      <dgm:t>
        <a:bodyPr/>
        <a:lstStyle/>
        <a:p>
          <a:r>
            <a:rPr lang="ro-MD" i="1"/>
            <a:t>Mixtă</a:t>
          </a:r>
          <a:r>
            <a:rPr lang="ro-MD"/>
            <a:t>: combină elemente din cele două tipuri.</a:t>
          </a:r>
          <a:endParaRPr lang="en-US"/>
        </a:p>
      </dgm:t>
    </dgm:pt>
    <dgm:pt modelId="{E36AA61C-9E6A-4E92-8888-8988B5407931}" type="parTrans" cxnId="{A766F70D-6317-476D-AC72-DFFEBBF44FAA}">
      <dgm:prSet/>
      <dgm:spPr/>
      <dgm:t>
        <a:bodyPr/>
        <a:lstStyle/>
        <a:p>
          <a:endParaRPr lang="en-US"/>
        </a:p>
      </dgm:t>
    </dgm:pt>
    <dgm:pt modelId="{08A6A92C-C29F-4772-A388-E2F7E4DC7A08}" type="sibTrans" cxnId="{A766F70D-6317-476D-AC72-DFFEBBF44FAA}">
      <dgm:prSet/>
      <dgm:spPr/>
      <dgm:t>
        <a:bodyPr/>
        <a:lstStyle/>
        <a:p>
          <a:endParaRPr lang="en-US"/>
        </a:p>
      </dgm:t>
    </dgm:pt>
    <dgm:pt modelId="{621FD349-1B6D-43AA-B149-25C8DB7AEB07}" type="pres">
      <dgm:prSet presAssocID="{B082CFB2-58D5-4C73-81AC-C59BA9B5E830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C87B40E-BEBC-4666-935D-8CCD0AD49C34}" type="pres">
      <dgm:prSet presAssocID="{DF7152F4-5297-4AD0-ADEE-7ADB2445B85F}" presName="thickLine" presStyleLbl="alignNode1" presStyleIdx="0" presStyleCnt="7"/>
      <dgm:spPr/>
    </dgm:pt>
    <dgm:pt modelId="{86A2783C-75CD-4622-9DD9-950A2B63999B}" type="pres">
      <dgm:prSet presAssocID="{DF7152F4-5297-4AD0-ADEE-7ADB2445B85F}" presName="horz1" presStyleCnt="0"/>
      <dgm:spPr/>
    </dgm:pt>
    <dgm:pt modelId="{C5AF2F3C-3510-4985-8B7C-AF52D7833AF2}" type="pres">
      <dgm:prSet presAssocID="{DF7152F4-5297-4AD0-ADEE-7ADB2445B85F}" presName="tx1" presStyleLbl="revTx" presStyleIdx="0" presStyleCnt="7"/>
      <dgm:spPr/>
      <dgm:t>
        <a:bodyPr/>
        <a:lstStyle/>
        <a:p>
          <a:endParaRPr lang="ru-RU"/>
        </a:p>
      </dgm:t>
    </dgm:pt>
    <dgm:pt modelId="{18B876AD-7A7A-4CE3-8D20-F6ED9BB7415C}" type="pres">
      <dgm:prSet presAssocID="{DF7152F4-5297-4AD0-ADEE-7ADB2445B85F}" presName="vert1" presStyleCnt="0"/>
      <dgm:spPr/>
    </dgm:pt>
    <dgm:pt modelId="{77D754D8-9124-4A8B-BD83-EBC97A61C11F}" type="pres">
      <dgm:prSet presAssocID="{856F68A9-491C-4D5B-9264-95CBD4AA9ACE}" presName="thickLine" presStyleLbl="alignNode1" presStyleIdx="1" presStyleCnt="7"/>
      <dgm:spPr/>
    </dgm:pt>
    <dgm:pt modelId="{EC194780-25DF-4C1C-A261-EFFABDE244DD}" type="pres">
      <dgm:prSet presAssocID="{856F68A9-491C-4D5B-9264-95CBD4AA9ACE}" presName="horz1" presStyleCnt="0"/>
      <dgm:spPr/>
    </dgm:pt>
    <dgm:pt modelId="{7BE5AE78-B25B-4A72-82CB-A00D472AD791}" type="pres">
      <dgm:prSet presAssocID="{856F68A9-491C-4D5B-9264-95CBD4AA9ACE}" presName="tx1" presStyleLbl="revTx" presStyleIdx="1" presStyleCnt="7"/>
      <dgm:spPr/>
      <dgm:t>
        <a:bodyPr/>
        <a:lstStyle/>
        <a:p>
          <a:endParaRPr lang="ru-RU"/>
        </a:p>
      </dgm:t>
    </dgm:pt>
    <dgm:pt modelId="{455DCC54-CD0E-4225-859A-DEE31AF27F80}" type="pres">
      <dgm:prSet presAssocID="{856F68A9-491C-4D5B-9264-95CBD4AA9ACE}" presName="vert1" presStyleCnt="0"/>
      <dgm:spPr/>
    </dgm:pt>
    <dgm:pt modelId="{C31A660D-470B-4969-A507-D826E6F212FA}" type="pres">
      <dgm:prSet presAssocID="{AFFAD9C2-9D6F-481B-A370-0F1158B0C37D}" presName="thickLine" presStyleLbl="alignNode1" presStyleIdx="2" presStyleCnt="7"/>
      <dgm:spPr/>
    </dgm:pt>
    <dgm:pt modelId="{97B475D7-26F8-489C-9289-4E82A778CACC}" type="pres">
      <dgm:prSet presAssocID="{AFFAD9C2-9D6F-481B-A370-0F1158B0C37D}" presName="horz1" presStyleCnt="0"/>
      <dgm:spPr/>
    </dgm:pt>
    <dgm:pt modelId="{D6ED374F-5267-4594-B36B-B7879B2D92C4}" type="pres">
      <dgm:prSet presAssocID="{AFFAD9C2-9D6F-481B-A370-0F1158B0C37D}" presName="tx1" presStyleLbl="revTx" presStyleIdx="2" presStyleCnt="7"/>
      <dgm:spPr/>
      <dgm:t>
        <a:bodyPr/>
        <a:lstStyle/>
        <a:p>
          <a:endParaRPr lang="ru-RU"/>
        </a:p>
      </dgm:t>
    </dgm:pt>
    <dgm:pt modelId="{8BC15F29-F0EF-47C0-A92F-1DE9BE65C68B}" type="pres">
      <dgm:prSet presAssocID="{AFFAD9C2-9D6F-481B-A370-0F1158B0C37D}" presName="vert1" presStyleCnt="0"/>
      <dgm:spPr/>
    </dgm:pt>
    <dgm:pt modelId="{5516AA78-02CC-4ECB-A766-2E5E5AEA14D5}" type="pres">
      <dgm:prSet presAssocID="{F718D821-95E4-430F-82C2-1470F7AF6A66}" presName="thickLine" presStyleLbl="alignNode1" presStyleIdx="3" presStyleCnt="7"/>
      <dgm:spPr/>
    </dgm:pt>
    <dgm:pt modelId="{352942AE-8495-471A-9888-D2024AF279F1}" type="pres">
      <dgm:prSet presAssocID="{F718D821-95E4-430F-82C2-1470F7AF6A66}" presName="horz1" presStyleCnt="0"/>
      <dgm:spPr/>
    </dgm:pt>
    <dgm:pt modelId="{A218C0BD-D8BA-48BA-9BFC-925A584660EA}" type="pres">
      <dgm:prSet presAssocID="{F718D821-95E4-430F-82C2-1470F7AF6A66}" presName="tx1" presStyleLbl="revTx" presStyleIdx="3" presStyleCnt="7"/>
      <dgm:spPr/>
      <dgm:t>
        <a:bodyPr/>
        <a:lstStyle/>
        <a:p>
          <a:endParaRPr lang="ru-RU"/>
        </a:p>
      </dgm:t>
    </dgm:pt>
    <dgm:pt modelId="{68658907-18CF-49BB-BCF6-D76E8B243434}" type="pres">
      <dgm:prSet presAssocID="{F718D821-95E4-430F-82C2-1470F7AF6A66}" presName="vert1" presStyleCnt="0"/>
      <dgm:spPr/>
    </dgm:pt>
    <dgm:pt modelId="{ADFEB9AB-ED0A-4E69-9742-55FCA5CE2895}" type="pres">
      <dgm:prSet presAssocID="{536C9E45-5A29-4774-8D6F-16CABF35CCC6}" presName="thickLine" presStyleLbl="alignNode1" presStyleIdx="4" presStyleCnt="7"/>
      <dgm:spPr/>
    </dgm:pt>
    <dgm:pt modelId="{93A072CB-A674-4720-88EC-728EBB3FDF4C}" type="pres">
      <dgm:prSet presAssocID="{536C9E45-5A29-4774-8D6F-16CABF35CCC6}" presName="horz1" presStyleCnt="0"/>
      <dgm:spPr/>
    </dgm:pt>
    <dgm:pt modelId="{6E2AA29D-8672-49C0-8E60-0A84EE329175}" type="pres">
      <dgm:prSet presAssocID="{536C9E45-5A29-4774-8D6F-16CABF35CCC6}" presName="tx1" presStyleLbl="revTx" presStyleIdx="4" presStyleCnt="7"/>
      <dgm:spPr/>
      <dgm:t>
        <a:bodyPr/>
        <a:lstStyle/>
        <a:p>
          <a:endParaRPr lang="ru-RU"/>
        </a:p>
      </dgm:t>
    </dgm:pt>
    <dgm:pt modelId="{E31E8A97-78CC-4853-9504-899B87633CA7}" type="pres">
      <dgm:prSet presAssocID="{536C9E45-5A29-4774-8D6F-16CABF35CCC6}" presName="vert1" presStyleCnt="0"/>
      <dgm:spPr/>
    </dgm:pt>
    <dgm:pt modelId="{2926454F-B6D1-4D6E-A23A-0537D152B476}" type="pres">
      <dgm:prSet presAssocID="{4DE72AD3-D24A-4431-BF41-080593461C62}" presName="thickLine" presStyleLbl="alignNode1" presStyleIdx="5" presStyleCnt="7"/>
      <dgm:spPr/>
    </dgm:pt>
    <dgm:pt modelId="{2E72AC57-66D9-4D0C-A36B-50C4BC21BE61}" type="pres">
      <dgm:prSet presAssocID="{4DE72AD3-D24A-4431-BF41-080593461C62}" presName="horz1" presStyleCnt="0"/>
      <dgm:spPr/>
    </dgm:pt>
    <dgm:pt modelId="{C2D7FBCB-503D-47A4-84F8-62CADA7A608B}" type="pres">
      <dgm:prSet presAssocID="{4DE72AD3-D24A-4431-BF41-080593461C62}" presName="tx1" presStyleLbl="revTx" presStyleIdx="5" presStyleCnt="7"/>
      <dgm:spPr/>
      <dgm:t>
        <a:bodyPr/>
        <a:lstStyle/>
        <a:p>
          <a:endParaRPr lang="ru-RU"/>
        </a:p>
      </dgm:t>
    </dgm:pt>
    <dgm:pt modelId="{FC88C1B8-D70E-4B89-A13A-D61F2C480113}" type="pres">
      <dgm:prSet presAssocID="{4DE72AD3-D24A-4431-BF41-080593461C62}" presName="vert1" presStyleCnt="0"/>
      <dgm:spPr/>
    </dgm:pt>
    <dgm:pt modelId="{874293E6-25D7-45F1-A091-B364575782D7}" type="pres">
      <dgm:prSet presAssocID="{8C4E4128-B4B8-47A7-9537-EAEE6B41EAA5}" presName="thickLine" presStyleLbl="alignNode1" presStyleIdx="6" presStyleCnt="7"/>
      <dgm:spPr/>
    </dgm:pt>
    <dgm:pt modelId="{43970B32-3EC1-4104-83F3-4D5DDDE5C92D}" type="pres">
      <dgm:prSet presAssocID="{8C4E4128-B4B8-47A7-9537-EAEE6B41EAA5}" presName="horz1" presStyleCnt="0"/>
      <dgm:spPr/>
    </dgm:pt>
    <dgm:pt modelId="{741E91FA-8CAF-4D17-845E-3EA44D302A38}" type="pres">
      <dgm:prSet presAssocID="{8C4E4128-B4B8-47A7-9537-EAEE6B41EAA5}" presName="tx1" presStyleLbl="revTx" presStyleIdx="6" presStyleCnt="7"/>
      <dgm:spPr/>
      <dgm:t>
        <a:bodyPr/>
        <a:lstStyle/>
        <a:p>
          <a:endParaRPr lang="ru-RU"/>
        </a:p>
      </dgm:t>
    </dgm:pt>
    <dgm:pt modelId="{68DC2815-5CDE-455F-BE9E-CB52D6821A75}" type="pres">
      <dgm:prSet presAssocID="{8C4E4128-B4B8-47A7-9537-EAEE6B41EAA5}" presName="vert1" presStyleCnt="0"/>
      <dgm:spPr/>
    </dgm:pt>
  </dgm:ptLst>
  <dgm:cxnLst>
    <dgm:cxn modelId="{BE7A3AFF-007B-4DE9-8D8A-F7940AC3F342}" srcId="{B082CFB2-58D5-4C73-81AC-C59BA9B5E830}" destId="{DF7152F4-5297-4AD0-ADEE-7ADB2445B85F}" srcOrd="0" destOrd="0" parTransId="{F4F5922C-8C05-46CE-847F-B54F452D8AB6}" sibTransId="{C14F8639-F783-4E56-B014-0287856FED00}"/>
    <dgm:cxn modelId="{8D64913D-8784-4323-8B7A-0CAD64F3844D}" type="presOf" srcId="{856F68A9-491C-4D5B-9264-95CBD4AA9ACE}" destId="{7BE5AE78-B25B-4A72-82CB-A00D472AD791}" srcOrd="0" destOrd="0" presId="urn:microsoft.com/office/officeart/2008/layout/LinedList"/>
    <dgm:cxn modelId="{DD607958-4A47-4378-AA64-1F2ED1CC72D2}" type="presOf" srcId="{F718D821-95E4-430F-82C2-1470F7AF6A66}" destId="{A218C0BD-D8BA-48BA-9BFC-925A584660EA}" srcOrd="0" destOrd="0" presId="urn:microsoft.com/office/officeart/2008/layout/LinedList"/>
    <dgm:cxn modelId="{8B564630-D4FB-4515-A951-0E45732C7F4D}" srcId="{B082CFB2-58D5-4C73-81AC-C59BA9B5E830}" destId="{536C9E45-5A29-4774-8D6F-16CABF35CCC6}" srcOrd="4" destOrd="0" parTransId="{10A19C10-B20D-4CBF-A6B9-DF3E1694D3B3}" sibTransId="{DB0AC32D-DF95-4C71-AD70-8FED484C7182}"/>
    <dgm:cxn modelId="{BB84E484-22F3-4459-B514-8A2E976C1027}" type="presOf" srcId="{8C4E4128-B4B8-47A7-9537-EAEE6B41EAA5}" destId="{741E91FA-8CAF-4D17-845E-3EA44D302A38}" srcOrd="0" destOrd="0" presId="urn:microsoft.com/office/officeart/2008/layout/LinedList"/>
    <dgm:cxn modelId="{06C735CE-3C40-42EC-8F34-958756A2E642}" type="presOf" srcId="{4DE72AD3-D24A-4431-BF41-080593461C62}" destId="{C2D7FBCB-503D-47A4-84F8-62CADA7A608B}" srcOrd="0" destOrd="0" presId="urn:microsoft.com/office/officeart/2008/layout/LinedList"/>
    <dgm:cxn modelId="{27A33A1F-3298-4DAE-9181-EB4AC975679D}" srcId="{B082CFB2-58D5-4C73-81AC-C59BA9B5E830}" destId="{AFFAD9C2-9D6F-481B-A370-0F1158B0C37D}" srcOrd="2" destOrd="0" parTransId="{9C170E97-ADC2-4B05-8243-81227B3C4B17}" sibTransId="{463F2635-80AF-43C8-940F-B5113A82505B}"/>
    <dgm:cxn modelId="{1E9594CD-B9A6-438A-BEF7-9762BE43ABC0}" srcId="{B082CFB2-58D5-4C73-81AC-C59BA9B5E830}" destId="{856F68A9-491C-4D5B-9264-95CBD4AA9ACE}" srcOrd="1" destOrd="0" parTransId="{F2A7147A-8155-4023-8C82-4443A35BA093}" sibTransId="{3DE5A339-C163-4E54-A2B1-CA5C0BA1F1C4}"/>
    <dgm:cxn modelId="{BFBA22CE-7A91-4FB2-97EF-72DD55FD8C10}" srcId="{B082CFB2-58D5-4C73-81AC-C59BA9B5E830}" destId="{F718D821-95E4-430F-82C2-1470F7AF6A66}" srcOrd="3" destOrd="0" parTransId="{C4DB1089-14DF-452F-8CE6-D6078F3F56C1}" sibTransId="{F5E70055-E6D1-4C67-A6A9-088BC4D59D76}"/>
    <dgm:cxn modelId="{A766F70D-6317-476D-AC72-DFFEBBF44FAA}" srcId="{B082CFB2-58D5-4C73-81AC-C59BA9B5E830}" destId="{8C4E4128-B4B8-47A7-9537-EAEE6B41EAA5}" srcOrd="6" destOrd="0" parTransId="{E36AA61C-9E6A-4E92-8888-8988B5407931}" sibTransId="{08A6A92C-C29F-4772-A388-E2F7E4DC7A08}"/>
    <dgm:cxn modelId="{6118BC6E-92EA-4518-9BB9-58A747B77907}" type="presOf" srcId="{DF7152F4-5297-4AD0-ADEE-7ADB2445B85F}" destId="{C5AF2F3C-3510-4985-8B7C-AF52D7833AF2}" srcOrd="0" destOrd="0" presId="urn:microsoft.com/office/officeart/2008/layout/LinedList"/>
    <dgm:cxn modelId="{E83E936C-162B-4C84-AF5D-192C9E4AC653}" type="presOf" srcId="{AFFAD9C2-9D6F-481B-A370-0F1158B0C37D}" destId="{D6ED374F-5267-4594-B36B-B7879B2D92C4}" srcOrd="0" destOrd="0" presId="urn:microsoft.com/office/officeart/2008/layout/LinedList"/>
    <dgm:cxn modelId="{8F97C62D-B279-4C66-9C73-AF88730EB4B4}" type="presOf" srcId="{536C9E45-5A29-4774-8D6F-16CABF35CCC6}" destId="{6E2AA29D-8672-49C0-8E60-0A84EE329175}" srcOrd="0" destOrd="0" presId="urn:microsoft.com/office/officeart/2008/layout/LinedList"/>
    <dgm:cxn modelId="{DB2E6C2F-8484-4EB3-92DE-FABEFE176014}" srcId="{B082CFB2-58D5-4C73-81AC-C59BA9B5E830}" destId="{4DE72AD3-D24A-4431-BF41-080593461C62}" srcOrd="5" destOrd="0" parTransId="{8F09FE86-31DC-4493-9B6B-E52AA3616E46}" sibTransId="{7ADAFCC0-04F6-4555-B166-5A3E32CC2E7E}"/>
    <dgm:cxn modelId="{6BF9E17A-2ED3-403D-99AB-E6540471C33C}" type="presOf" srcId="{B082CFB2-58D5-4C73-81AC-C59BA9B5E830}" destId="{621FD349-1B6D-43AA-B149-25C8DB7AEB07}" srcOrd="0" destOrd="0" presId="urn:microsoft.com/office/officeart/2008/layout/LinedList"/>
    <dgm:cxn modelId="{BFD033DB-CFC5-46F8-95B0-072E6556006F}" type="presParOf" srcId="{621FD349-1B6D-43AA-B149-25C8DB7AEB07}" destId="{8C87B40E-BEBC-4666-935D-8CCD0AD49C34}" srcOrd="0" destOrd="0" presId="urn:microsoft.com/office/officeart/2008/layout/LinedList"/>
    <dgm:cxn modelId="{FFEE81AD-21DC-4D07-9936-C2EDABD86ACD}" type="presParOf" srcId="{621FD349-1B6D-43AA-B149-25C8DB7AEB07}" destId="{86A2783C-75CD-4622-9DD9-950A2B63999B}" srcOrd="1" destOrd="0" presId="urn:microsoft.com/office/officeart/2008/layout/LinedList"/>
    <dgm:cxn modelId="{9A27EE6D-3966-422A-BE0D-3443AC8468A7}" type="presParOf" srcId="{86A2783C-75CD-4622-9DD9-950A2B63999B}" destId="{C5AF2F3C-3510-4985-8B7C-AF52D7833AF2}" srcOrd="0" destOrd="0" presId="urn:microsoft.com/office/officeart/2008/layout/LinedList"/>
    <dgm:cxn modelId="{1BB8D879-82E5-4C36-852C-3B5A3755AA86}" type="presParOf" srcId="{86A2783C-75CD-4622-9DD9-950A2B63999B}" destId="{18B876AD-7A7A-4CE3-8D20-F6ED9BB7415C}" srcOrd="1" destOrd="0" presId="urn:microsoft.com/office/officeart/2008/layout/LinedList"/>
    <dgm:cxn modelId="{39B5C881-3D3D-4527-8197-B0E789733D7A}" type="presParOf" srcId="{621FD349-1B6D-43AA-B149-25C8DB7AEB07}" destId="{77D754D8-9124-4A8B-BD83-EBC97A61C11F}" srcOrd="2" destOrd="0" presId="urn:microsoft.com/office/officeart/2008/layout/LinedList"/>
    <dgm:cxn modelId="{1DCBEB7E-DBE9-401A-AEEE-5B0F60D2141E}" type="presParOf" srcId="{621FD349-1B6D-43AA-B149-25C8DB7AEB07}" destId="{EC194780-25DF-4C1C-A261-EFFABDE244DD}" srcOrd="3" destOrd="0" presId="urn:microsoft.com/office/officeart/2008/layout/LinedList"/>
    <dgm:cxn modelId="{5F0B8E41-4999-4A88-8E77-7356B682EA21}" type="presParOf" srcId="{EC194780-25DF-4C1C-A261-EFFABDE244DD}" destId="{7BE5AE78-B25B-4A72-82CB-A00D472AD791}" srcOrd="0" destOrd="0" presId="urn:microsoft.com/office/officeart/2008/layout/LinedList"/>
    <dgm:cxn modelId="{63151176-99AB-463E-BC18-61B19090699C}" type="presParOf" srcId="{EC194780-25DF-4C1C-A261-EFFABDE244DD}" destId="{455DCC54-CD0E-4225-859A-DEE31AF27F80}" srcOrd="1" destOrd="0" presId="urn:microsoft.com/office/officeart/2008/layout/LinedList"/>
    <dgm:cxn modelId="{32BE1D95-C4E6-409B-B441-8B2BB29E3A00}" type="presParOf" srcId="{621FD349-1B6D-43AA-B149-25C8DB7AEB07}" destId="{C31A660D-470B-4969-A507-D826E6F212FA}" srcOrd="4" destOrd="0" presId="urn:microsoft.com/office/officeart/2008/layout/LinedList"/>
    <dgm:cxn modelId="{E48A60FA-3676-42AE-A78C-2DC53C439063}" type="presParOf" srcId="{621FD349-1B6D-43AA-B149-25C8DB7AEB07}" destId="{97B475D7-26F8-489C-9289-4E82A778CACC}" srcOrd="5" destOrd="0" presId="urn:microsoft.com/office/officeart/2008/layout/LinedList"/>
    <dgm:cxn modelId="{F278FBCF-A68D-4226-A9FE-1B53CA4971AF}" type="presParOf" srcId="{97B475D7-26F8-489C-9289-4E82A778CACC}" destId="{D6ED374F-5267-4594-B36B-B7879B2D92C4}" srcOrd="0" destOrd="0" presId="urn:microsoft.com/office/officeart/2008/layout/LinedList"/>
    <dgm:cxn modelId="{3E85A039-A4F9-44D3-AAF5-875A7CE9D853}" type="presParOf" srcId="{97B475D7-26F8-489C-9289-4E82A778CACC}" destId="{8BC15F29-F0EF-47C0-A92F-1DE9BE65C68B}" srcOrd="1" destOrd="0" presId="urn:microsoft.com/office/officeart/2008/layout/LinedList"/>
    <dgm:cxn modelId="{F5B5BC42-1AAA-436B-AEC4-DAAF4DBEAAC9}" type="presParOf" srcId="{621FD349-1B6D-43AA-B149-25C8DB7AEB07}" destId="{5516AA78-02CC-4ECB-A766-2E5E5AEA14D5}" srcOrd="6" destOrd="0" presId="urn:microsoft.com/office/officeart/2008/layout/LinedList"/>
    <dgm:cxn modelId="{AF17A2E5-89BF-45F7-8A0C-529A68820DAB}" type="presParOf" srcId="{621FD349-1B6D-43AA-B149-25C8DB7AEB07}" destId="{352942AE-8495-471A-9888-D2024AF279F1}" srcOrd="7" destOrd="0" presId="urn:microsoft.com/office/officeart/2008/layout/LinedList"/>
    <dgm:cxn modelId="{47BF416C-8D97-4601-9CCC-2CD13B9E7748}" type="presParOf" srcId="{352942AE-8495-471A-9888-D2024AF279F1}" destId="{A218C0BD-D8BA-48BA-9BFC-925A584660EA}" srcOrd="0" destOrd="0" presId="urn:microsoft.com/office/officeart/2008/layout/LinedList"/>
    <dgm:cxn modelId="{C0926596-3B09-49DE-8433-097330ABF500}" type="presParOf" srcId="{352942AE-8495-471A-9888-D2024AF279F1}" destId="{68658907-18CF-49BB-BCF6-D76E8B243434}" srcOrd="1" destOrd="0" presId="urn:microsoft.com/office/officeart/2008/layout/LinedList"/>
    <dgm:cxn modelId="{8E2247D6-79C8-4E21-A66C-519242F2A739}" type="presParOf" srcId="{621FD349-1B6D-43AA-B149-25C8DB7AEB07}" destId="{ADFEB9AB-ED0A-4E69-9742-55FCA5CE2895}" srcOrd="8" destOrd="0" presId="urn:microsoft.com/office/officeart/2008/layout/LinedList"/>
    <dgm:cxn modelId="{43809A34-8373-4E4D-9713-A343471461D3}" type="presParOf" srcId="{621FD349-1B6D-43AA-B149-25C8DB7AEB07}" destId="{93A072CB-A674-4720-88EC-728EBB3FDF4C}" srcOrd="9" destOrd="0" presId="urn:microsoft.com/office/officeart/2008/layout/LinedList"/>
    <dgm:cxn modelId="{98F608C7-1F1A-4305-B581-76C82E74AFC8}" type="presParOf" srcId="{93A072CB-A674-4720-88EC-728EBB3FDF4C}" destId="{6E2AA29D-8672-49C0-8E60-0A84EE329175}" srcOrd="0" destOrd="0" presId="urn:microsoft.com/office/officeart/2008/layout/LinedList"/>
    <dgm:cxn modelId="{8A60B433-5CE5-4D78-A7BD-F65D1D10C9C4}" type="presParOf" srcId="{93A072CB-A674-4720-88EC-728EBB3FDF4C}" destId="{E31E8A97-78CC-4853-9504-899B87633CA7}" srcOrd="1" destOrd="0" presId="urn:microsoft.com/office/officeart/2008/layout/LinedList"/>
    <dgm:cxn modelId="{06986C61-A48A-45EF-9BDF-41CA4D3C3721}" type="presParOf" srcId="{621FD349-1B6D-43AA-B149-25C8DB7AEB07}" destId="{2926454F-B6D1-4D6E-A23A-0537D152B476}" srcOrd="10" destOrd="0" presId="urn:microsoft.com/office/officeart/2008/layout/LinedList"/>
    <dgm:cxn modelId="{704FB533-F53D-48FA-982E-87CE2DF63F37}" type="presParOf" srcId="{621FD349-1B6D-43AA-B149-25C8DB7AEB07}" destId="{2E72AC57-66D9-4D0C-A36B-50C4BC21BE61}" srcOrd="11" destOrd="0" presId="urn:microsoft.com/office/officeart/2008/layout/LinedList"/>
    <dgm:cxn modelId="{5D6CFED3-9D2E-43CD-943F-3536DED1FCBF}" type="presParOf" srcId="{2E72AC57-66D9-4D0C-A36B-50C4BC21BE61}" destId="{C2D7FBCB-503D-47A4-84F8-62CADA7A608B}" srcOrd="0" destOrd="0" presId="urn:microsoft.com/office/officeart/2008/layout/LinedList"/>
    <dgm:cxn modelId="{71B02D95-9641-4804-BEF1-1B91A1228652}" type="presParOf" srcId="{2E72AC57-66D9-4D0C-A36B-50C4BC21BE61}" destId="{FC88C1B8-D70E-4B89-A13A-D61F2C480113}" srcOrd="1" destOrd="0" presId="urn:microsoft.com/office/officeart/2008/layout/LinedList"/>
    <dgm:cxn modelId="{39575488-581E-4CFD-9F0A-E8515743CAE5}" type="presParOf" srcId="{621FD349-1B6D-43AA-B149-25C8DB7AEB07}" destId="{874293E6-25D7-45F1-A091-B364575782D7}" srcOrd="12" destOrd="0" presId="urn:microsoft.com/office/officeart/2008/layout/LinedList"/>
    <dgm:cxn modelId="{5C9014D3-25EB-4579-8E07-A39588E71597}" type="presParOf" srcId="{621FD349-1B6D-43AA-B149-25C8DB7AEB07}" destId="{43970B32-3EC1-4104-83F3-4D5DDDE5C92D}" srcOrd="13" destOrd="0" presId="urn:microsoft.com/office/officeart/2008/layout/LinedList"/>
    <dgm:cxn modelId="{89635886-9999-41CC-A6CC-8470F60532D4}" type="presParOf" srcId="{43970B32-3EC1-4104-83F3-4D5DDDE5C92D}" destId="{741E91FA-8CAF-4D17-845E-3EA44D302A38}" srcOrd="0" destOrd="0" presId="urn:microsoft.com/office/officeart/2008/layout/LinedList"/>
    <dgm:cxn modelId="{65E8AC98-78A0-4540-92C6-72E921C7EA92}" type="presParOf" srcId="{43970B32-3EC1-4104-83F3-4D5DDDE5C92D}" destId="{68DC2815-5CDE-455F-BE9E-CB52D6821A7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8CDB645-FAD9-4483-89D5-53F3395D77C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D9DC571-98AF-45D2-8D46-780E6DA59614}">
      <dgm:prSet/>
      <dgm:spPr/>
      <dgm:t>
        <a:bodyPr/>
        <a:lstStyle/>
        <a:p>
          <a:r>
            <a:rPr lang="ro-MD" b="1" i="0" baseline="0"/>
            <a:t>Concept esențial</a:t>
          </a:r>
          <a:r>
            <a:rPr lang="ro-MD" b="0" i="0" baseline="0"/>
            <a:t>: pacientul trebuie să devină partener activ, nu doar beneficiar pasiv al tratamentului​.</a:t>
          </a:r>
          <a:endParaRPr lang="en-US"/>
        </a:p>
      </dgm:t>
    </dgm:pt>
    <dgm:pt modelId="{5C100880-5507-443A-BE5B-B8F12EFC0AB8}" type="parTrans" cxnId="{77870FA2-821D-4078-9F96-2165C4734067}">
      <dgm:prSet/>
      <dgm:spPr/>
      <dgm:t>
        <a:bodyPr/>
        <a:lstStyle/>
        <a:p>
          <a:endParaRPr lang="en-US"/>
        </a:p>
      </dgm:t>
    </dgm:pt>
    <dgm:pt modelId="{C6E092CC-4457-43FF-BAB1-C73F3E99D283}" type="sibTrans" cxnId="{77870FA2-821D-4078-9F96-2165C4734067}">
      <dgm:prSet/>
      <dgm:spPr/>
      <dgm:t>
        <a:bodyPr/>
        <a:lstStyle/>
        <a:p>
          <a:endParaRPr lang="en-US"/>
        </a:p>
      </dgm:t>
    </dgm:pt>
    <dgm:pt modelId="{1BA0408B-907E-4775-905C-3372496E270D}">
      <dgm:prSet/>
      <dgm:spPr/>
      <dgm:t>
        <a:bodyPr/>
        <a:lstStyle/>
        <a:p>
          <a:r>
            <a:rPr lang="ro-MD" b="1" i="0" baseline="0"/>
            <a:t>Explicați rolul autocontrolului</a:t>
          </a:r>
          <a:r>
            <a:rPr lang="ro-MD" b="0" i="0" baseline="0"/>
            <a:t>:</a:t>
          </a:r>
          <a:br>
            <a:rPr lang="ro-MD" b="0" i="0" baseline="0"/>
          </a:br>
          <a:r>
            <a:rPr lang="ro-MD" b="0" i="1" baseline="0"/>
            <a:t>„Tratamentul funcționează mai bine dacă ne anunțați la timp când apare durerea.”</a:t>
          </a:r>
          <a:endParaRPr lang="en-US"/>
        </a:p>
      </dgm:t>
    </dgm:pt>
    <dgm:pt modelId="{4136845D-7B94-4355-BE5E-F8A8E2B77996}" type="parTrans" cxnId="{99DCF535-7DA5-4DA3-BD41-100CAC0942E9}">
      <dgm:prSet/>
      <dgm:spPr/>
      <dgm:t>
        <a:bodyPr/>
        <a:lstStyle/>
        <a:p>
          <a:endParaRPr lang="en-US"/>
        </a:p>
      </dgm:t>
    </dgm:pt>
    <dgm:pt modelId="{42A13187-20E6-49DF-A787-0F6542BB73C4}" type="sibTrans" cxnId="{99DCF535-7DA5-4DA3-BD41-100CAC0942E9}">
      <dgm:prSet/>
      <dgm:spPr/>
      <dgm:t>
        <a:bodyPr/>
        <a:lstStyle/>
        <a:p>
          <a:endParaRPr lang="en-US"/>
        </a:p>
      </dgm:t>
    </dgm:pt>
    <dgm:pt modelId="{C99F996F-9889-453C-9328-FB99E38C35E6}">
      <dgm:prSet/>
      <dgm:spPr/>
      <dgm:t>
        <a:bodyPr/>
        <a:lstStyle/>
        <a:p>
          <a:r>
            <a:rPr lang="ro-MD" b="1" i="0" baseline="0"/>
            <a:t>Educați pacientul despre tipurile de durere</a:t>
          </a:r>
          <a:r>
            <a:rPr lang="ro-MD" b="0" i="0" baseline="0"/>
            <a:t> despre importanța semnalării.</a:t>
          </a:r>
          <a:endParaRPr lang="en-US"/>
        </a:p>
      </dgm:t>
    </dgm:pt>
    <dgm:pt modelId="{A76B3A84-113B-402E-A8F7-64559382093F}" type="parTrans" cxnId="{8CD2FD86-C5C1-45CA-BEEF-4DA2B0DA4D2B}">
      <dgm:prSet/>
      <dgm:spPr/>
      <dgm:t>
        <a:bodyPr/>
        <a:lstStyle/>
        <a:p>
          <a:endParaRPr lang="en-US"/>
        </a:p>
      </dgm:t>
    </dgm:pt>
    <dgm:pt modelId="{8130E025-804E-445F-A545-1538D9203753}" type="sibTrans" cxnId="{8CD2FD86-C5C1-45CA-BEEF-4DA2B0DA4D2B}">
      <dgm:prSet/>
      <dgm:spPr/>
      <dgm:t>
        <a:bodyPr/>
        <a:lstStyle/>
        <a:p>
          <a:endParaRPr lang="en-US"/>
        </a:p>
      </dgm:t>
    </dgm:pt>
    <dgm:pt modelId="{D762B4A6-E37A-44F4-83AD-7B41CABB577F}">
      <dgm:prSet/>
      <dgm:spPr/>
      <dgm:t>
        <a:bodyPr/>
        <a:lstStyle/>
        <a:p>
          <a:r>
            <a:rPr lang="ro-MD" b="1" i="0" baseline="0"/>
            <a:t>Învățați pacientul să folosească scările de durere</a:t>
          </a:r>
          <a:r>
            <a:rPr lang="ro-MD" b="0" i="0" baseline="0"/>
            <a:t>.</a:t>
          </a:r>
          <a:endParaRPr lang="en-US"/>
        </a:p>
      </dgm:t>
    </dgm:pt>
    <dgm:pt modelId="{2986F1E5-1C5C-4024-8A04-7C40150EEE06}" type="parTrans" cxnId="{6CF9C751-4741-4516-939F-31434DD41A6F}">
      <dgm:prSet/>
      <dgm:spPr/>
      <dgm:t>
        <a:bodyPr/>
        <a:lstStyle/>
        <a:p>
          <a:endParaRPr lang="en-US"/>
        </a:p>
      </dgm:t>
    </dgm:pt>
    <dgm:pt modelId="{5B292C9D-F007-446C-96ED-656085B3BB4B}" type="sibTrans" cxnId="{6CF9C751-4741-4516-939F-31434DD41A6F}">
      <dgm:prSet/>
      <dgm:spPr/>
      <dgm:t>
        <a:bodyPr/>
        <a:lstStyle/>
        <a:p>
          <a:endParaRPr lang="en-US"/>
        </a:p>
      </dgm:t>
    </dgm:pt>
    <dgm:pt modelId="{313FB640-7340-42B5-BC88-9C11A3A20D63}">
      <dgm:prSet/>
      <dgm:spPr/>
      <dgm:t>
        <a:bodyPr/>
        <a:lstStyle/>
        <a:p>
          <a:r>
            <a:rPr lang="ro-MD" b="1" i="0" baseline="0"/>
            <a:t>Instruirea în metode de autocontrol</a:t>
          </a:r>
          <a:r>
            <a:rPr lang="ro-MD" b="0" i="0" baseline="0"/>
            <a:t>:</a:t>
          </a:r>
          <a:endParaRPr lang="en-US"/>
        </a:p>
      </dgm:t>
    </dgm:pt>
    <dgm:pt modelId="{6F37FD67-86E9-441C-8655-5513F07020C2}" type="parTrans" cxnId="{FDC656CD-D1F6-489E-981D-51319CF95684}">
      <dgm:prSet/>
      <dgm:spPr/>
      <dgm:t>
        <a:bodyPr/>
        <a:lstStyle/>
        <a:p>
          <a:endParaRPr lang="en-US"/>
        </a:p>
      </dgm:t>
    </dgm:pt>
    <dgm:pt modelId="{D1D9197E-5C0C-4E20-8002-30D484B28A0B}" type="sibTrans" cxnId="{FDC656CD-D1F6-489E-981D-51319CF95684}">
      <dgm:prSet/>
      <dgm:spPr/>
      <dgm:t>
        <a:bodyPr/>
        <a:lstStyle/>
        <a:p>
          <a:endParaRPr lang="en-US"/>
        </a:p>
      </dgm:t>
    </dgm:pt>
    <dgm:pt modelId="{382D56D0-EE0A-474D-AFBD-9CE5515DD7F5}">
      <dgm:prSet/>
      <dgm:spPr/>
      <dgm:t>
        <a:bodyPr/>
        <a:lstStyle/>
        <a:p>
          <a:r>
            <a:rPr lang="ro-MD" b="0" i="0" baseline="0"/>
            <a:t>Relaxare progresivă</a:t>
          </a:r>
          <a:endParaRPr lang="en-US"/>
        </a:p>
      </dgm:t>
    </dgm:pt>
    <dgm:pt modelId="{D9DCBA0D-0AF4-4ED4-8B48-F45817CA1371}" type="parTrans" cxnId="{456494EF-CD6F-4631-B04C-9076F5884F9B}">
      <dgm:prSet/>
      <dgm:spPr/>
      <dgm:t>
        <a:bodyPr/>
        <a:lstStyle/>
        <a:p>
          <a:endParaRPr lang="en-US"/>
        </a:p>
      </dgm:t>
    </dgm:pt>
    <dgm:pt modelId="{09037AFE-25D0-4B86-ADFE-54761C501026}" type="sibTrans" cxnId="{456494EF-CD6F-4631-B04C-9076F5884F9B}">
      <dgm:prSet/>
      <dgm:spPr/>
      <dgm:t>
        <a:bodyPr/>
        <a:lstStyle/>
        <a:p>
          <a:endParaRPr lang="en-US"/>
        </a:p>
      </dgm:t>
    </dgm:pt>
    <dgm:pt modelId="{4D7056C0-27E7-4850-BA24-7C3AD0A76AEF}">
      <dgm:prSet/>
      <dgm:spPr/>
      <dgm:t>
        <a:bodyPr/>
        <a:lstStyle/>
        <a:p>
          <a:r>
            <a:rPr lang="ro-MD" b="0" i="0" baseline="0"/>
            <a:t>Respirație controlată</a:t>
          </a:r>
          <a:endParaRPr lang="en-US"/>
        </a:p>
      </dgm:t>
    </dgm:pt>
    <dgm:pt modelId="{AA541246-F691-4F2E-9894-186318A165B1}" type="parTrans" cxnId="{822A7B24-F32B-4C9B-B52A-E2EE35B476D8}">
      <dgm:prSet/>
      <dgm:spPr/>
      <dgm:t>
        <a:bodyPr/>
        <a:lstStyle/>
        <a:p>
          <a:endParaRPr lang="en-US"/>
        </a:p>
      </dgm:t>
    </dgm:pt>
    <dgm:pt modelId="{B8C99C6F-845D-4C30-AEDA-00E7090DF20D}" type="sibTrans" cxnId="{822A7B24-F32B-4C9B-B52A-E2EE35B476D8}">
      <dgm:prSet/>
      <dgm:spPr/>
      <dgm:t>
        <a:bodyPr/>
        <a:lstStyle/>
        <a:p>
          <a:endParaRPr lang="en-US"/>
        </a:p>
      </dgm:t>
    </dgm:pt>
    <dgm:pt modelId="{413CE2AF-794E-462B-89F1-E2838163A46F}">
      <dgm:prSet/>
      <dgm:spPr/>
      <dgm:t>
        <a:bodyPr/>
        <a:lstStyle/>
        <a:p>
          <a:r>
            <a:rPr lang="ro-MD" b="0" i="0" baseline="0"/>
            <a:t>Activități care distrag atenția (citit, muzică)</a:t>
          </a:r>
          <a:endParaRPr lang="en-US"/>
        </a:p>
      </dgm:t>
    </dgm:pt>
    <dgm:pt modelId="{E22D9ADB-F360-4F9D-ADC1-51739FD60C67}" type="parTrans" cxnId="{46F6E9CC-A7A9-4838-98F1-F7817D61FDEE}">
      <dgm:prSet/>
      <dgm:spPr/>
      <dgm:t>
        <a:bodyPr/>
        <a:lstStyle/>
        <a:p>
          <a:endParaRPr lang="en-US"/>
        </a:p>
      </dgm:t>
    </dgm:pt>
    <dgm:pt modelId="{2F2FC4F6-58FE-42C9-91FA-7C53B36E7418}" type="sibTrans" cxnId="{46F6E9CC-A7A9-4838-98F1-F7817D61FDEE}">
      <dgm:prSet/>
      <dgm:spPr/>
      <dgm:t>
        <a:bodyPr/>
        <a:lstStyle/>
        <a:p>
          <a:endParaRPr lang="en-US"/>
        </a:p>
      </dgm:t>
    </dgm:pt>
    <dgm:pt modelId="{5D497F8D-74A7-4905-B6CF-FDFC0F05281A}" type="pres">
      <dgm:prSet presAssocID="{08CDB645-FAD9-4483-89D5-53F3395D77C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AAFF46-A903-43B3-BC69-767EFC517B9C}" type="pres">
      <dgm:prSet presAssocID="{2D9DC571-98AF-45D2-8D46-780E6DA59614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DD136D-0435-4EE4-9641-18292F1C6BEA}" type="pres">
      <dgm:prSet presAssocID="{C6E092CC-4457-43FF-BAB1-C73F3E99D283}" presName="spacer" presStyleCnt="0"/>
      <dgm:spPr/>
    </dgm:pt>
    <dgm:pt modelId="{EB69A985-1D72-4D37-A283-918BFEDBF194}" type="pres">
      <dgm:prSet presAssocID="{1BA0408B-907E-4775-905C-3372496E270D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F8FB39-6F56-404E-87BA-979E224C0058}" type="pres">
      <dgm:prSet presAssocID="{42A13187-20E6-49DF-A787-0F6542BB73C4}" presName="spacer" presStyleCnt="0"/>
      <dgm:spPr/>
    </dgm:pt>
    <dgm:pt modelId="{6CACD632-01CB-43D1-BAD3-A0E8FED25EA1}" type="pres">
      <dgm:prSet presAssocID="{C99F996F-9889-453C-9328-FB99E38C35E6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A80735-4A98-43A9-8F53-5F157C4B7EF8}" type="pres">
      <dgm:prSet presAssocID="{8130E025-804E-445F-A545-1538D9203753}" presName="spacer" presStyleCnt="0"/>
      <dgm:spPr/>
    </dgm:pt>
    <dgm:pt modelId="{AE23C3D1-6F0A-4570-BA86-E5719EF4007D}" type="pres">
      <dgm:prSet presAssocID="{D762B4A6-E37A-44F4-83AD-7B41CABB577F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C13750-E712-4F99-AC2E-76B67D661EEE}" type="pres">
      <dgm:prSet presAssocID="{5B292C9D-F007-446C-96ED-656085B3BB4B}" presName="spacer" presStyleCnt="0"/>
      <dgm:spPr/>
    </dgm:pt>
    <dgm:pt modelId="{20D543E1-B807-4932-AF25-91B73DB59A8D}" type="pres">
      <dgm:prSet presAssocID="{313FB640-7340-42B5-BC88-9C11A3A20D63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3A94EE-3FFE-411B-A376-46798CEA2BB1}" type="pres">
      <dgm:prSet presAssocID="{313FB640-7340-42B5-BC88-9C11A3A20D63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DC656CD-D1F6-489E-981D-51319CF95684}" srcId="{08CDB645-FAD9-4483-89D5-53F3395D77CF}" destId="{313FB640-7340-42B5-BC88-9C11A3A20D63}" srcOrd="4" destOrd="0" parTransId="{6F37FD67-86E9-441C-8655-5513F07020C2}" sibTransId="{D1D9197E-5C0C-4E20-8002-30D484B28A0B}"/>
    <dgm:cxn modelId="{456494EF-CD6F-4631-B04C-9076F5884F9B}" srcId="{313FB640-7340-42B5-BC88-9C11A3A20D63}" destId="{382D56D0-EE0A-474D-AFBD-9CE5515DD7F5}" srcOrd="0" destOrd="0" parTransId="{D9DCBA0D-0AF4-4ED4-8B48-F45817CA1371}" sibTransId="{09037AFE-25D0-4B86-ADFE-54761C501026}"/>
    <dgm:cxn modelId="{B76B8DD2-13BA-4B1B-BBF4-2FC332EE7FE2}" type="presOf" srcId="{1BA0408B-907E-4775-905C-3372496E270D}" destId="{EB69A985-1D72-4D37-A283-918BFEDBF194}" srcOrd="0" destOrd="0" presId="urn:microsoft.com/office/officeart/2005/8/layout/vList2"/>
    <dgm:cxn modelId="{8B7F0548-D211-41EF-BCA5-AF645C7A6207}" type="presOf" srcId="{C99F996F-9889-453C-9328-FB99E38C35E6}" destId="{6CACD632-01CB-43D1-BAD3-A0E8FED25EA1}" srcOrd="0" destOrd="0" presId="urn:microsoft.com/office/officeart/2005/8/layout/vList2"/>
    <dgm:cxn modelId="{A7428110-06D9-46C5-830F-5F7DE51D5A51}" type="presOf" srcId="{08CDB645-FAD9-4483-89D5-53F3395D77CF}" destId="{5D497F8D-74A7-4905-B6CF-FDFC0F05281A}" srcOrd="0" destOrd="0" presId="urn:microsoft.com/office/officeart/2005/8/layout/vList2"/>
    <dgm:cxn modelId="{415C651D-0FE6-46F4-8CB0-754A1239DDA3}" type="presOf" srcId="{313FB640-7340-42B5-BC88-9C11A3A20D63}" destId="{20D543E1-B807-4932-AF25-91B73DB59A8D}" srcOrd="0" destOrd="0" presId="urn:microsoft.com/office/officeart/2005/8/layout/vList2"/>
    <dgm:cxn modelId="{77870FA2-821D-4078-9F96-2165C4734067}" srcId="{08CDB645-FAD9-4483-89D5-53F3395D77CF}" destId="{2D9DC571-98AF-45D2-8D46-780E6DA59614}" srcOrd="0" destOrd="0" parTransId="{5C100880-5507-443A-BE5B-B8F12EFC0AB8}" sibTransId="{C6E092CC-4457-43FF-BAB1-C73F3E99D283}"/>
    <dgm:cxn modelId="{3D99DD28-747B-491C-BA6C-E0D3583A39C6}" type="presOf" srcId="{382D56D0-EE0A-474D-AFBD-9CE5515DD7F5}" destId="{BB3A94EE-3FFE-411B-A376-46798CEA2BB1}" srcOrd="0" destOrd="0" presId="urn:microsoft.com/office/officeart/2005/8/layout/vList2"/>
    <dgm:cxn modelId="{D376AAFA-2359-49F6-902D-B5613B5127CD}" type="presOf" srcId="{4D7056C0-27E7-4850-BA24-7C3AD0A76AEF}" destId="{BB3A94EE-3FFE-411B-A376-46798CEA2BB1}" srcOrd="0" destOrd="1" presId="urn:microsoft.com/office/officeart/2005/8/layout/vList2"/>
    <dgm:cxn modelId="{6CF9C751-4741-4516-939F-31434DD41A6F}" srcId="{08CDB645-FAD9-4483-89D5-53F3395D77CF}" destId="{D762B4A6-E37A-44F4-83AD-7B41CABB577F}" srcOrd="3" destOrd="0" parTransId="{2986F1E5-1C5C-4024-8A04-7C40150EEE06}" sibTransId="{5B292C9D-F007-446C-96ED-656085B3BB4B}"/>
    <dgm:cxn modelId="{46F6E9CC-A7A9-4838-98F1-F7817D61FDEE}" srcId="{313FB640-7340-42B5-BC88-9C11A3A20D63}" destId="{413CE2AF-794E-462B-89F1-E2838163A46F}" srcOrd="2" destOrd="0" parTransId="{E22D9ADB-F360-4F9D-ADC1-51739FD60C67}" sibTransId="{2F2FC4F6-58FE-42C9-91FA-7C53B36E7418}"/>
    <dgm:cxn modelId="{8CD2FD86-C5C1-45CA-BEEF-4DA2B0DA4D2B}" srcId="{08CDB645-FAD9-4483-89D5-53F3395D77CF}" destId="{C99F996F-9889-453C-9328-FB99E38C35E6}" srcOrd="2" destOrd="0" parTransId="{A76B3A84-113B-402E-A8F7-64559382093F}" sibTransId="{8130E025-804E-445F-A545-1538D9203753}"/>
    <dgm:cxn modelId="{822A7B24-F32B-4C9B-B52A-E2EE35B476D8}" srcId="{313FB640-7340-42B5-BC88-9C11A3A20D63}" destId="{4D7056C0-27E7-4850-BA24-7C3AD0A76AEF}" srcOrd="1" destOrd="0" parTransId="{AA541246-F691-4F2E-9894-186318A165B1}" sibTransId="{B8C99C6F-845D-4C30-AEDA-00E7090DF20D}"/>
    <dgm:cxn modelId="{99DCF535-7DA5-4DA3-BD41-100CAC0942E9}" srcId="{08CDB645-FAD9-4483-89D5-53F3395D77CF}" destId="{1BA0408B-907E-4775-905C-3372496E270D}" srcOrd="1" destOrd="0" parTransId="{4136845D-7B94-4355-BE5E-F8A8E2B77996}" sibTransId="{42A13187-20E6-49DF-A787-0F6542BB73C4}"/>
    <dgm:cxn modelId="{0B2E019F-84AF-4208-9FBE-A230214EEFD5}" type="presOf" srcId="{D762B4A6-E37A-44F4-83AD-7B41CABB577F}" destId="{AE23C3D1-6F0A-4570-BA86-E5719EF4007D}" srcOrd="0" destOrd="0" presId="urn:microsoft.com/office/officeart/2005/8/layout/vList2"/>
    <dgm:cxn modelId="{0BCAFEAD-D030-4016-956C-72381AB11FFD}" type="presOf" srcId="{2D9DC571-98AF-45D2-8D46-780E6DA59614}" destId="{58AAFF46-A903-43B3-BC69-767EFC517B9C}" srcOrd="0" destOrd="0" presId="urn:microsoft.com/office/officeart/2005/8/layout/vList2"/>
    <dgm:cxn modelId="{1DA326AB-9BD3-41F0-811D-1F4E4F39319C}" type="presOf" srcId="{413CE2AF-794E-462B-89F1-E2838163A46F}" destId="{BB3A94EE-3FFE-411B-A376-46798CEA2BB1}" srcOrd="0" destOrd="2" presId="urn:microsoft.com/office/officeart/2005/8/layout/vList2"/>
    <dgm:cxn modelId="{27531CCF-00B6-4192-9E4A-4AA14D3BB50E}" type="presParOf" srcId="{5D497F8D-74A7-4905-B6CF-FDFC0F05281A}" destId="{58AAFF46-A903-43B3-BC69-767EFC517B9C}" srcOrd="0" destOrd="0" presId="urn:microsoft.com/office/officeart/2005/8/layout/vList2"/>
    <dgm:cxn modelId="{95F4449D-CFC8-4E44-8E8B-609478AB23F2}" type="presParOf" srcId="{5D497F8D-74A7-4905-B6CF-FDFC0F05281A}" destId="{5EDD136D-0435-4EE4-9641-18292F1C6BEA}" srcOrd="1" destOrd="0" presId="urn:microsoft.com/office/officeart/2005/8/layout/vList2"/>
    <dgm:cxn modelId="{45C50FC5-F69A-407D-8BBD-276DFDB73326}" type="presParOf" srcId="{5D497F8D-74A7-4905-B6CF-FDFC0F05281A}" destId="{EB69A985-1D72-4D37-A283-918BFEDBF194}" srcOrd="2" destOrd="0" presId="urn:microsoft.com/office/officeart/2005/8/layout/vList2"/>
    <dgm:cxn modelId="{79D3E0C2-2CF1-4FCA-A285-0EF8B3F2F490}" type="presParOf" srcId="{5D497F8D-74A7-4905-B6CF-FDFC0F05281A}" destId="{B0F8FB39-6F56-404E-87BA-979E224C0058}" srcOrd="3" destOrd="0" presId="urn:microsoft.com/office/officeart/2005/8/layout/vList2"/>
    <dgm:cxn modelId="{1DBE1A55-4395-4BF4-ABFF-03C7195C1D74}" type="presParOf" srcId="{5D497F8D-74A7-4905-B6CF-FDFC0F05281A}" destId="{6CACD632-01CB-43D1-BAD3-A0E8FED25EA1}" srcOrd="4" destOrd="0" presId="urn:microsoft.com/office/officeart/2005/8/layout/vList2"/>
    <dgm:cxn modelId="{AF2CA4B3-D331-4CB1-9D90-CC750BAA5FB6}" type="presParOf" srcId="{5D497F8D-74A7-4905-B6CF-FDFC0F05281A}" destId="{95A80735-4A98-43A9-8F53-5F157C4B7EF8}" srcOrd="5" destOrd="0" presId="urn:microsoft.com/office/officeart/2005/8/layout/vList2"/>
    <dgm:cxn modelId="{5FEF8ECD-647F-45D1-ACD1-1B1FB37D044B}" type="presParOf" srcId="{5D497F8D-74A7-4905-B6CF-FDFC0F05281A}" destId="{AE23C3D1-6F0A-4570-BA86-E5719EF4007D}" srcOrd="6" destOrd="0" presId="urn:microsoft.com/office/officeart/2005/8/layout/vList2"/>
    <dgm:cxn modelId="{0773DD48-93B5-435C-856E-E01FA09F484B}" type="presParOf" srcId="{5D497F8D-74A7-4905-B6CF-FDFC0F05281A}" destId="{66C13750-E712-4F99-AC2E-76B67D661EEE}" srcOrd="7" destOrd="0" presId="urn:microsoft.com/office/officeart/2005/8/layout/vList2"/>
    <dgm:cxn modelId="{3FAEEF8E-9571-41ED-AFC4-E31F381AD842}" type="presParOf" srcId="{5D497F8D-74A7-4905-B6CF-FDFC0F05281A}" destId="{20D543E1-B807-4932-AF25-91B73DB59A8D}" srcOrd="8" destOrd="0" presId="urn:microsoft.com/office/officeart/2005/8/layout/vList2"/>
    <dgm:cxn modelId="{49C72EF6-9B25-4AB1-B887-6B960FB7143E}" type="presParOf" srcId="{5D497F8D-74A7-4905-B6CF-FDFC0F05281A}" destId="{BB3A94EE-3FFE-411B-A376-46798CEA2BB1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68CDCB2-473C-4916-BA87-CCA4913FBA3C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47636F9-0925-4E80-A8AC-C19373DC69AB}">
      <dgm:prSet/>
      <dgm:spPr/>
      <dgm:t>
        <a:bodyPr/>
        <a:lstStyle/>
        <a:p>
          <a:r>
            <a:rPr lang="ro-MD"/>
            <a:t>Scopul educației este ca pacientul să înțeleagă durerea, să reducă teama și neputința și să devină activ în propriul tratament.</a:t>
          </a:r>
          <a:endParaRPr lang="en-US"/>
        </a:p>
      </dgm:t>
    </dgm:pt>
    <dgm:pt modelId="{70DCE400-532C-46D5-955F-922EA8C77D6C}" type="parTrans" cxnId="{4964542D-73AA-4C3C-B1A2-852F856A239F}">
      <dgm:prSet/>
      <dgm:spPr/>
      <dgm:t>
        <a:bodyPr/>
        <a:lstStyle/>
        <a:p>
          <a:endParaRPr lang="en-US"/>
        </a:p>
      </dgm:t>
    </dgm:pt>
    <dgm:pt modelId="{14F1B2FA-FD36-472A-965A-3C3BD18884AE}" type="sibTrans" cxnId="{4964542D-73AA-4C3C-B1A2-852F856A239F}">
      <dgm:prSet/>
      <dgm:spPr/>
      <dgm:t>
        <a:bodyPr/>
        <a:lstStyle/>
        <a:p>
          <a:endParaRPr lang="en-US"/>
        </a:p>
      </dgm:t>
    </dgm:pt>
    <dgm:pt modelId="{0032F2E2-F810-4B01-AA36-C08317B55CC9}">
      <dgm:prSet/>
      <dgm:spPr/>
      <dgm:t>
        <a:bodyPr/>
        <a:lstStyle/>
        <a:p>
          <a:r>
            <a:rPr lang="ro-MD" b="1"/>
            <a:t>Subiecte esențiale în educația pacientului:</a:t>
          </a:r>
          <a:endParaRPr lang="en-US"/>
        </a:p>
      </dgm:t>
    </dgm:pt>
    <dgm:pt modelId="{10F81867-B4F4-47DE-BE70-B2F24FDE9D51}" type="parTrans" cxnId="{63959687-696F-47B7-93B4-63FCDEE190CC}">
      <dgm:prSet/>
      <dgm:spPr/>
      <dgm:t>
        <a:bodyPr/>
        <a:lstStyle/>
        <a:p>
          <a:endParaRPr lang="en-US"/>
        </a:p>
      </dgm:t>
    </dgm:pt>
    <dgm:pt modelId="{E5D4E132-AB80-42EA-BD9C-F122B10B2CCC}" type="sibTrans" cxnId="{63959687-696F-47B7-93B4-63FCDEE190CC}">
      <dgm:prSet/>
      <dgm:spPr/>
      <dgm:t>
        <a:bodyPr/>
        <a:lstStyle/>
        <a:p>
          <a:endParaRPr lang="en-US"/>
        </a:p>
      </dgm:t>
    </dgm:pt>
    <dgm:pt modelId="{5DCA6FA2-124A-4BBF-9F9F-27FB55DFF3F0}">
      <dgm:prSet/>
      <dgm:spPr/>
      <dgm:t>
        <a:bodyPr/>
        <a:lstStyle/>
        <a:p>
          <a:r>
            <a:rPr lang="ro-MD" i="1"/>
            <a:t>Ce este durerea</a:t>
          </a:r>
          <a:r>
            <a:rPr lang="ro-MD"/>
            <a:t> – un semnal de alarmă, dar și o experiență influențată de stres, frică, oboseală.</a:t>
          </a:r>
          <a:endParaRPr lang="en-US"/>
        </a:p>
      </dgm:t>
    </dgm:pt>
    <dgm:pt modelId="{2BA15295-EC21-48F4-8980-924CAEED9DF5}" type="parTrans" cxnId="{44E9EA50-7159-4291-A95E-F9338DBB7EA2}">
      <dgm:prSet/>
      <dgm:spPr/>
      <dgm:t>
        <a:bodyPr/>
        <a:lstStyle/>
        <a:p>
          <a:endParaRPr lang="en-US"/>
        </a:p>
      </dgm:t>
    </dgm:pt>
    <dgm:pt modelId="{46CD786B-EB28-4B80-B38A-D199835B562D}" type="sibTrans" cxnId="{44E9EA50-7159-4291-A95E-F9338DBB7EA2}">
      <dgm:prSet/>
      <dgm:spPr/>
      <dgm:t>
        <a:bodyPr/>
        <a:lstStyle/>
        <a:p>
          <a:endParaRPr lang="en-US"/>
        </a:p>
      </dgm:t>
    </dgm:pt>
    <dgm:pt modelId="{F6A914FB-04D4-4657-900C-626F85C79420}">
      <dgm:prSet/>
      <dgm:spPr/>
      <dgm:t>
        <a:bodyPr/>
        <a:lstStyle/>
        <a:p>
          <a:r>
            <a:rPr lang="ro-MD" i="1"/>
            <a:t>Rolul tratamentului medicamentos</a:t>
          </a:r>
          <a:r>
            <a:rPr lang="ro-MD"/>
            <a:t> – administrare regulată, respectarea dozelor.</a:t>
          </a:r>
          <a:endParaRPr lang="en-US"/>
        </a:p>
      </dgm:t>
    </dgm:pt>
    <dgm:pt modelId="{00D6C241-294D-49A6-A7A4-3EF378B3BEF1}" type="parTrans" cxnId="{868100A5-0DD5-418A-8774-5B8081451431}">
      <dgm:prSet/>
      <dgm:spPr/>
      <dgm:t>
        <a:bodyPr/>
        <a:lstStyle/>
        <a:p>
          <a:endParaRPr lang="en-US"/>
        </a:p>
      </dgm:t>
    </dgm:pt>
    <dgm:pt modelId="{673E7831-BFE1-4FE5-B0C7-CBA306357EC9}" type="sibTrans" cxnId="{868100A5-0DD5-418A-8774-5B8081451431}">
      <dgm:prSet/>
      <dgm:spPr/>
      <dgm:t>
        <a:bodyPr/>
        <a:lstStyle/>
        <a:p>
          <a:endParaRPr lang="en-US"/>
        </a:p>
      </dgm:t>
    </dgm:pt>
    <dgm:pt modelId="{2FE25C94-7944-468F-A696-D11A144D49EF}">
      <dgm:prSet/>
      <dgm:spPr/>
      <dgm:t>
        <a:bodyPr/>
        <a:lstStyle/>
        <a:p>
          <a:r>
            <a:rPr lang="ro-MD" i="1"/>
            <a:t>Importanța activității fizice moderate</a:t>
          </a:r>
          <a:r>
            <a:rPr lang="ro-MD"/>
            <a:t> – ajută în durerea cronică (ex: articulară).</a:t>
          </a:r>
          <a:endParaRPr lang="en-US"/>
        </a:p>
      </dgm:t>
    </dgm:pt>
    <dgm:pt modelId="{781E73CD-4A92-4521-B695-8ADC7F52FF79}" type="parTrans" cxnId="{6E5D5B22-6132-4E27-ACA0-67D34A4E8EA9}">
      <dgm:prSet/>
      <dgm:spPr/>
      <dgm:t>
        <a:bodyPr/>
        <a:lstStyle/>
        <a:p>
          <a:endParaRPr lang="en-US"/>
        </a:p>
      </dgm:t>
    </dgm:pt>
    <dgm:pt modelId="{BA9AF88C-21F4-4276-B5E7-8BA417133623}" type="sibTrans" cxnId="{6E5D5B22-6132-4E27-ACA0-67D34A4E8EA9}">
      <dgm:prSet/>
      <dgm:spPr/>
      <dgm:t>
        <a:bodyPr/>
        <a:lstStyle/>
        <a:p>
          <a:endParaRPr lang="en-US"/>
        </a:p>
      </dgm:t>
    </dgm:pt>
    <dgm:pt modelId="{21F18713-1E59-4208-B0DF-6529786EB6DE}">
      <dgm:prSet/>
      <dgm:spPr/>
      <dgm:t>
        <a:bodyPr/>
        <a:lstStyle/>
        <a:p>
          <a:r>
            <a:rPr lang="ro-MD" i="1"/>
            <a:t>Tehnici simple de autocontrol:</a:t>
          </a:r>
          <a:endParaRPr lang="en-US"/>
        </a:p>
      </dgm:t>
    </dgm:pt>
    <dgm:pt modelId="{DC205DE7-EBA3-47BA-B636-E9157937548A}" type="parTrans" cxnId="{7ED19565-016C-49DC-9148-6F53771F058C}">
      <dgm:prSet/>
      <dgm:spPr/>
      <dgm:t>
        <a:bodyPr/>
        <a:lstStyle/>
        <a:p>
          <a:endParaRPr lang="en-US"/>
        </a:p>
      </dgm:t>
    </dgm:pt>
    <dgm:pt modelId="{F3EB403F-98BB-4CE3-BF84-9552AE7761CB}" type="sibTrans" cxnId="{7ED19565-016C-49DC-9148-6F53771F058C}">
      <dgm:prSet/>
      <dgm:spPr/>
      <dgm:t>
        <a:bodyPr/>
        <a:lstStyle/>
        <a:p>
          <a:endParaRPr lang="en-US"/>
        </a:p>
      </dgm:t>
    </dgm:pt>
    <dgm:pt modelId="{9633D88B-6D3E-4B92-B4D6-64FE9C614F1D}">
      <dgm:prSet/>
      <dgm:spPr/>
      <dgm:t>
        <a:bodyPr/>
        <a:lstStyle/>
        <a:p>
          <a:r>
            <a:rPr lang="ro-MD"/>
            <a:t>Respirație lentă și profundă</a:t>
          </a:r>
          <a:endParaRPr lang="en-US"/>
        </a:p>
      </dgm:t>
    </dgm:pt>
    <dgm:pt modelId="{80A57EC2-93D8-4D96-8CA1-8317F8DC9735}" type="parTrans" cxnId="{2AB8C472-E8F5-4DAD-AC99-9AED389D6D9B}">
      <dgm:prSet/>
      <dgm:spPr/>
      <dgm:t>
        <a:bodyPr/>
        <a:lstStyle/>
        <a:p>
          <a:endParaRPr lang="en-US"/>
        </a:p>
      </dgm:t>
    </dgm:pt>
    <dgm:pt modelId="{99874750-C4E1-4886-9D69-A9183C4DFD4A}" type="sibTrans" cxnId="{2AB8C472-E8F5-4DAD-AC99-9AED389D6D9B}">
      <dgm:prSet/>
      <dgm:spPr/>
      <dgm:t>
        <a:bodyPr/>
        <a:lstStyle/>
        <a:p>
          <a:endParaRPr lang="en-US"/>
        </a:p>
      </dgm:t>
    </dgm:pt>
    <dgm:pt modelId="{5E4BD156-B9D6-4F51-BA30-BFEE73477335}">
      <dgm:prSet/>
      <dgm:spPr/>
      <dgm:t>
        <a:bodyPr/>
        <a:lstStyle/>
        <a:p>
          <a:r>
            <a:rPr lang="ro-MD"/>
            <a:t>Relaxare musculară progresivă</a:t>
          </a:r>
          <a:endParaRPr lang="en-US"/>
        </a:p>
      </dgm:t>
    </dgm:pt>
    <dgm:pt modelId="{07086880-27D2-4008-9622-035A8D042ADD}" type="parTrans" cxnId="{A26E5EAB-A88B-4733-AB05-649BE117D8D8}">
      <dgm:prSet/>
      <dgm:spPr/>
      <dgm:t>
        <a:bodyPr/>
        <a:lstStyle/>
        <a:p>
          <a:endParaRPr lang="en-US"/>
        </a:p>
      </dgm:t>
    </dgm:pt>
    <dgm:pt modelId="{CCC33F74-6B35-454D-BCBF-CB4DDDE00C7C}" type="sibTrans" cxnId="{A26E5EAB-A88B-4733-AB05-649BE117D8D8}">
      <dgm:prSet/>
      <dgm:spPr/>
      <dgm:t>
        <a:bodyPr/>
        <a:lstStyle/>
        <a:p>
          <a:endParaRPr lang="en-US"/>
        </a:p>
      </dgm:t>
    </dgm:pt>
    <dgm:pt modelId="{B45DE2D9-7B3C-42B9-8481-2A3212373B6A}">
      <dgm:prSet/>
      <dgm:spPr/>
      <dgm:t>
        <a:bodyPr/>
        <a:lstStyle/>
        <a:p>
          <a:r>
            <a:rPr lang="ro-MD"/>
            <a:t>Distrația atenției (muzică, exerciții cognitive)</a:t>
          </a:r>
          <a:endParaRPr lang="en-US"/>
        </a:p>
      </dgm:t>
    </dgm:pt>
    <dgm:pt modelId="{0E4A9E85-2ED0-460D-AE7A-156D84FE6F4E}" type="parTrans" cxnId="{58D2116F-7D10-467D-B97C-7C0D4471FAF6}">
      <dgm:prSet/>
      <dgm:spPr/>
      <dgm:t>
        <a:bodyPr/>
        <a:lstStyle/>
        <a:p>
          <a:endParaRPr lang="en-US"/>
        </a:p>
      </dgm:t>
    </dgm:pt>
    <dgm:pt modelId="{2948B657-6EAF-4F65-B295-C2A288B72C54}" type="sibTrans" cxnId="{58D2116F-7D10-467D-B97C-7C0D4471FAF6}">
      <dgm:prSet/>
      <dgm:spPr/>
      <dgm:t>
        <a:bodyPr/>
        <a:lstStyle/>
        <a:p>
          <a:endParaRPr lang="en-US"/>
        </a:p>
      </dgm:t>
    </dgm:pt>
    <dgm:pt modelId="{8E819078-3C03-41F8-89BA-DFF1C2FB474D}" type="pres">
      <dgm:prSet presAssocID="{B68CDCB2-473C-4916-BA87-CCA4913FBA3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4627E02-B916-42E7-8190-E1B7E79B10A2}" type="pres">
      <dgm:prSet presAssocID="{147636F9-0925-4E80-A8AC-C19373DC69AB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CDB015-D142-4348-BFEE-56831FF57CCD}" type="pres">
      <dgm:prSet presAssocID="{14F1B2FA-FD36-472A-965A-3C3BD18884AE}" presName="spacer" presStyleCnt="0"/>
      <dgm:spPr/>
    </dgm:pt>
    <dgm:pt modelId="{D196C24B-ED29-4DDE-91DF-C3EFA84B02F2}" type="pres">
      <dgm:prSet presAssocID="{0032F2E2-F810-4B01-AA36-C08317B55CC9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939163-FB5F-4A5A-8A3F-060B75F92909}" type="pres">
      <dgm:prSet presAssocID="{E5D4E132-AB80-42EA-BD9C-F122B10B2CCC}" presName="spacer" presStyleCnt="0"/>
      <dgm:spPr/>
    </dgm:pt>
    <dgm:pt modelId="{08F7B513-677B-43FE-A1FF-928C26AAC688}" type="pres">
      <dgm:prSet presAssocID="{5DCA6FA2-124A-4BBF-9F9F-27FB55DFF3F0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17A7B9-C5B0-4FDF-B8D6-5AB77BE936F4}" type="pres">
      <dgm:prSet presAssocID="{46CD786B-EB28-4B80-B38A-D199835B562D}" presName="spacer" presStyleCnt="0"/>
      <dgm:spPr/>
    </dgm:pt>
    <dgm:pt modelId="{E7A08C1A-009E-4355-BA10-7E7C1CF434F9}" type="pres">
      <dgm:prSet presAssocID="{F6A914FB-04D4-4657-900C-626F85C79420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75EB83-10AF-4B5E-855C-22BF9F10B720}" type="pres">
      <dgm:prSet presAssocID="{673E7831-BFE1-4FE5-B0C7-CBA306357EC9}" presName="spacer" presStyleCnt="0"/>
      <dgm:spPr/>
    </dgm:pt>
    <dgm:pt modelId="{39CCFDEB-F2A3-48EC-8641-9FF1045E87B1}" type="pres">
      <dgm:prSet presAssocID="{2FE25C94-7944-468F-A696-D11A144D49EF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1BF54B-918B-4184-A986-85E8AC9B8A44}" type="pres">
      <dgm:prSet presAssocID="{BA9AF88C-21F4-4276-B5E7-8BA417133623}" presName="spacer" presStyleCnt="0"/>
      <dgm:spPr/>
    </dgm:pt>
    <dgm:pt modelId="{D102EFF9-88E8-47EB-B61A-C7514ABC4951}" type="pres">
      <dgm:prSet presAssocID="{21F18713-1E59-4208-B0DF-6529786EB6DE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0C0E67-686F-4843-97E9-0AF0AEED5DAF}" type="pres">
      <dgm:prSet presAssocID="{21F18713-1E59-4208-B0DF-6529786EB6DE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4E9EA50-7159-4291-A95E-F9338DBB7EA2}" srcId="{B68CDCB2-473C-4916-BA87-CCA4913FBA3C}" destId="{5DCA6FA2-124A-4BBF-9F9F-27FB55DFF3F0}" srcOrd="2" destOrd="0" parTransId="{2BA15295-EC21-48F4-8980-924CAEED9DF5}" sibTransId="{46CD786B-EB28-4B80-B38A-D199835B562D}"/>
    <dgm:cxn modelId="{487CA2EF-5F2B-40B5-8931-A284C581FDD5}" type="presOf" srcId="{B68CDCB2-473C-4916-BA87-CCA4913FBA3C}" destId="{8E819078-3C03-41F8-89BA-DFF1C2FB474D}" srcOrd="0" destOrd="0" presId="urn:microsoft.com/office/officeart/2005/8/layout/vList2"/>
    <dgm:cxn modelId="{7ED19565-016C-49DC-9148-6F53771F058C}" srcId="{B68CDCB2-473C-4916-BA87-CCA4913FBA3C}" destId="{21F18713-1E59-4208-B0DF-6529786EB6DE}" srcOrd="5" destOrd="0" parTransId="{DC205DE7-EBA3-47BA-B636-E9157937548A}" sibTransId="{F3EB403F-98BB-4CE3-BF84-9552AE7761CB}"/>
    <dgm:cxn modelId="{43A9805B-03E3-4237-9F9D-B771A3860BD7}" type="presOf" srcId="{0032F2E2-F810-4B01-AA36-C08317B55CC9}" destId="{D196C24B-ED29-4DDE-91DF-C3EFA84B02F2}" srcOrd="0" destOrd="0" presId="urn:microsoft.com/office/officeart/2005/8/layout/vList2"/>
    <dgm:cxn modelId="{32548A67-7631-460F-B10B-77DDBE107D7E}" type="presOf" srcId="{5E4BD156-B9D6-4F51-BA30-BFEE73477335}" destId="{5F0C0E67-686F-4843-97E9-0AF0AEED5DAF}" srcOrd="0" destOrd="1" presId="urn:microsoft.com/office/officeart/2005/8/layout/vList2"/>
    <dgm:cxn modelId="{95230561-43E8-44FD-975F-E0182B751874}" type="presOf" srcId="{F6A914FB-04D4-4657-900C-626F85C79420}" destId="{E7A08C1A-009E-4355-BA10-7E7C1CF434F9}" srcOrd="0" destOrd="0" presId="urn:microsoft.com/office/officeart/2005/8/layout/vList2"/>
    <dgm:cxn modelId="{63959687-696F-47B7-93B4-63FCDEE190CC}" srcId="{B68CDCB2-473C-4916-BA87-CCA4913FBA3C}" destId="{0032F2E2-F810-4B01-AA36-C08317B55CC9}" srcOrd="1" destOrd="0" parTransId="{10F81867-B4F4-47DE-BE70-B2F24FDE9D51}" sibTransId="{E5D4E132-AB80-42EA-BD9C-F122B10B2CCC}"/>
    <dgm:cxn modelId="{A26E5EAB-A88B-4733-AB05-649BE117D8D8}" srcId="{21F18713-1E59-4208-B0DF-6529786EB6DE}" destId="{5E4BD156-B9D6-4F51-BA30-BFEE73477335}" srcOrd="1" destOrd="0" parTransId="{07086880-27D2-4008-9622-035A8D042ADD}" sibTransId="{CCC33F74-6B35-454D-BCBF-CB4DDDE00C7C}"/>
    <dgm:cxn modelId="{FB0D4A9E-D52E-4716-97CE-A19650BF3618}" type="presOf" srcId="{2FE25C94-7944-468F-A696-D11A144D49EF}" destId="{39CCFDEB-F2A3-48EC-8641-9FF1045E87B1}" srcOrd="0" destOrd="0" presId="urn:microsoft.com/office/officeart/2005/8/layout/vList2"/>
    <dgm:cxn modelId="{62367C75-8F4F-44DF-9D2A-2F969EABCE34}" type="presOf" srcId="{5DCA6FA2-124A-4BBF-9F9F-27FB55DFF3F0}" destId="{08F7B513-677B-43FE-A1FF-928C26AAC688}" srcOrd="0" destOrd="0" presId="urn:microsoft.com/office/officeart/2005/8/layout/vList2"/>
    <dgm:cxn modelId="{6E5D5B22-6132-4E27-ACA0-67D34A4E8EA9}" srcId="{B68CDCB2-473C-4916-BA87-CCA4913FBA3C}" destId="{2FE25C94-7944-468F-A696-D11A144D49EF}" srcOrd="4" destOrd="0" parTransId="{781E73CD-4A92-4521-B695-8ADC7F52FF79}" sibTransId="{BA9AF88C-21F4-4276-B5E7-8BA417133623}"/>
    <dgm:cxn modelId="{BE8E5BDE-8311-45CC-89AF-2890C589954B}" type="presOf" srcId="{21F18713-1E59-4208-B0DF-6529786EB6DE}" destId="{D102EFF9-88E8-47EB-B61A-C7514ABC4951}" srcOrd="0" destOrd="0" presId="urn:microsoft.com/office/officeart/2005/8/layout/vList2"/>
    <dgm:cxn modelId="{2AB8C472-E8F5-4DAD-AC99-9AED389D6D9B}" srcId="{21F18713-1E59-4208-B0DF-6529786EB6DE}" destId="{9633D88B-6D3E-4B92-B4D6-64FE9C614F1D}" srcOrd="0" destOrd="0" parTransId="{80A57EC2-93D8-4D96-8CA1-8317F8DC9735}" sibTransId="{99874750-C4E1-4886-9D69-A9183C4DFD4A}"/>
    <dgm:cxn modelId="{4964542D-73AA-4C3C-B1A2-852F856A239F}" srcId="{B68CDCB2-473C-4916-BA87-CCA4913FBA3C}" destId="{147636F9-0925-4E80-A8AC-C19373DC69AB}" srcOrd="0" destOrd="0" parTransId="{70DCE400-532C-46D5-955F-922EA8C77D6C}" sibTransId="{14F1B2FA-FD36-472A-965A-3C3BD18884AE}"/>
    <dgm:cxn modelId="{9FF01051-12E6-42E4-9AE2-62A877E13966}" type="presOf" srcId="{147636F9-0925-4E80-A8AC-C19373DC69AB}" destId="{44627E02-B916-42E7-8190-E1B7E79B10A2}" srcOrd="0" destOrd="0" presId="urn:microsoft.com/office/officeart/2005/8/layout/vList2"/>
    <dgm:cxn modelId="{868100A5-0DD5-418A-8774-5B8081451431}" srcId="{B68CDCB2-473C-4916-BA87-CCA4913FBA3C}" destId="{F6A914FB-04D4-4657-900C-626F85C79420}" srcOrd="3" destOrd="0" parTransId="{00D6C241-294D-49A6-A7A4-3EF378B3BEF1}" sibTransId="{673E7831-BFE1-4FE5-B0C7-CBA306357EC9}"/>
    <dgm:cxn modelId="{827B4CB4-018E-4FA9-8462-CB61A102F1FF}" type="presOf" srcId="{B45DE2D9-7B3C-42B9-8481-2A3212373B6A}" destId="{5F0C0E67-686F-4843-97E9-0AF0AEED5DAF}" srcOrd="0" destOrd="2" presId="urn:microsoft.com/office/officeart/2005/8/layout/vList2"/>
    <dgm:cxn modelId="{58D2116F-7D10-467D-B97C-7C0D4471FAF6}" srcId="{21F18713-1E59-4208-B0DF-6529786EB6DE}" destId="{B45DE2D9-7B3C-42B9-8481-2A3212373B6A}" srcOrd="2" destOrd="0" parTransId="{0E4A9E85-2ED0-460D-AE7A-156D84FE6F4E}" sibTransId="{2948B657-6EAF-4F65-B295-C2A288B72C54}"/>
    <dgm:cxn modelId="{FD376B52-48F1-4BE1-844D-DDBB41DF8308}" type="presOf" srcId="{9633D88B-6D3E-4B92-B4D6-64FE9C614F1D}" destId="{5F0C0E67-686F-4843-97E9-0AF0AEED5DAF}" srcOrd="0" destOrd="0" presId="urn:microsoft.com/office/officeart/2005/8/layout/vList2"/>
    <dgm:cxn modelId="{9743B000-FE37-4532-A6EC-8ABD432554BA}" type="presParOf" srcId="{8E819078-3C03-41F8-89BA-DFF1C2FB474D}" destId="{44627E02-B916-42E7-8190-E1B7E79B10A2}" srcOrd="0" destOrd="0" presId="urn:microsoft.com/office/officeart/2005/8/layout/vList2"/>
    <dgm:cxn modelId="{F7615B40-B205-4389-964B-C9BCCDD2B031}" type="presParOf" srcId="{8E819078-3C03-41F8-89BA-DFF1C2FB474D}" destId="{0FCDB015-D142-4348-BFEE-56831FF57CCD}" srcOrd="1" destOrd="0" presId="urn:microsoft.com/office/officeart/2005/8/layout/vList2"/>
    <dgm:cxn modelId="{DAABF5EB-FB0A-40A0-9E4C-F5A1601A7A92}" type="presParOf" srcId="{8E819078-3C03-41F8-89BA-DFF1C2FB474D}" destId="{D196C24B-ED29-4DDE-91DF-C3EFA84B02F2}" srcOrd="2" destOrd="0" presId="urn:microsoft.com/office/officeart/2005/8/layout/vList2"/>
    <dgm:cxn modelId="{86DDD856-AD05-4500-BC1D-6E001744FA58}" type="presParOf" srcId="{8E819078-3C03-41F8-89BA-DFF1C2FB474D}" destId="{E7939163-FB5F-4A5A-8A3F-060B75F92909}" srcOrd="3" destOrd="0" presId="urn:microsoft.com/office/officeart/2005/8/layout/vList2"/>
    <dgm:cxn modelId="{0397BC16-3C01-460B-ADA5-87DC20615F5F}" type="presParOf" srcId="{8E819078-3C03-41F8-89BA-DFF1C2FB474D}" destId="{08F7B513-677B-43FE-A1FF-928C26AAC688}" srcOrd="4" destOrd="0" presId="urn:microsoft.com/office/officeart/2005/8/layout/vList2"/>
    <dgm:cxn modelId="{0E7F6539-31D0-406F-8699-C0280557D9F5}" type="presParOf" srcId="{8E819078-3C03-41F8-89BA-DFF1C2FB474D}" destId="{B717A7B9-C5B0-4FDF-B8D6-5AB77BE936F4}" srcOrd="5" destOrd="0" presId="urn:microsoft.com/office/officeart/2005/8/layout/vList2"/>
    <dgm:cxn modelId="{BAC4C6A4-AF96-4772-92E8-E959CDB40A68}" type="presParOf" srcId="{8E819078-3C03-41F8-89BA-DFF1C2FB474D}" destId="{E7A08C1A-009E-4355-BA10-7E7C1CF434F9}" srcOrd="6" destOrd="0" presId="urn:microsoft.com/office/officeart/2005/8/layout/vList2"/>
    <dgm:cxn modelId="{11095FEF-8BF9-461F-92EF-3A99EC2B9990}" type="presParOf" srcId="{8E819078-3C03-41F8-89BA-DFF1C2FB474D}" destId="{A875EB83-10AF-4B5E-855C-22BF9F10B720}" srcOrd="7" destOrd="0" presId="urn:microsoft.com/office/officeart/2005/8/layout/vList2"/>
    <dgm:cxn modelId="{F3994CBE-FD53-4EE4-96CB-4884E17213B2}" type="presParOf" srcId="{8E819078-3C03-41F8-89BA-DFF1C2FB474D}" destId="{39CCFDEB-F2A3-48EC-8641-9FF1045E87B1}" srcOrd="8" destOrd="0" presId="urn:microsoft.com/office/officeart/2005/8/layout/vList2"/>
    <dgm:cxn modelId="{4394828A-2344-4449-9B13-780F737E14A8}" type="presParOf" srcId="{8E819078-3C03-41F8-89BA-DFF1C2FB474D}" destId="{B81BF54B-918B-4184-A986-85E8AC9B8A44}" srcOrd="9" destOrd="0" presId="urn:microsoft.com/office/officeart/2005/8/layout/vList2"/>
    <dgm:cxn modelId="{33EF5F18-A1AB-41E7-A71D-F3EE8C5C4830}" type="presParOf" srcId="{8E819078-3C03-41F8-89BA-DFF1C2FB474D}" destId="{D102EFF9-88E8-47EB-B61A-C7514ABC4951}" srcOrd="10" destOrd="0" presId="urn:microsoft.com/office/officeart/2005/8/layout/vList2"/>
    <dgm:cxn modelId="{7AD97620-2C97-431D-B681-A19BE19D079B}" type="presParOf" srcId="{8E819078-3C03-41F8-89BA-DFF1C2FB474D}" destId="{5F0C0E67-686F-4843-97E9-0AF0AEED5DAF}" srcOrd="1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8CF5963-804F-4976-B18E-EC688BE98507}" type="doc">
      <dgm:prSet loTypeId="urn:microsoft.com/office/officeart/2008/layout/LinedList" loCatId="list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FF161AFE-6467-40C6-962D-5287981BB109}">
      <dgm:prSet/>
      <dgm:spPr/>
      <dgm:t>
        <a:bodyPr/>
        <a:lstStyle/>
        <a:p>
          <a:r>
            <a:rPr lang="en-US"/>
            <a:t>Comunicarea eficientă este esențială</a:t>
          </a:r>
        </a:p>
      </dgm:t>
    </dgm:pt>
    <dgm:pt modelId="{8C7492AF-09FF-47F3-BDB3-09263ADB762F}" type="parTrans" cxnId="{D53EFF19-98A3-4A33-A69C-3E49518F70BD}">
      <dgm:prSet/>
      <dgm:spPr/>
      <dgm:t>
        <a:bodyPr/>
        <a:lstStyle/>
        <a:p>
          <a:endParaRPr lang="en-US"/>
        </a:p>
      </dgm:t>
    </dgm:pt>
    <dgm:pt modelId="{F3B406D3-8A36-426D-B235-93EDD043C815}" type="sibTrans" cxnId="{D53EFF19-98A3-4A33-A69C-3E49518F70BD}">
      <dgm:prSet/>
      <dgm:spPr/>
      <dgm:t>
        <a:bodyPr/>
        <a:lstStyle/>
        <a:p>
          <a:endParaRPr lang="en-US"/>
        </a:p>
      </dgm:t>
    </dgm:pt>
    <dgm:pt modelId="{27BF6940-7FAC-4F30-B7B8-8DD7759709EA}">
      <dgm:prSet/>
      <dgm:spPr/>
      <dgm:t>
        <a:bodyPr/>
        <a:lstStyle/>
        <a:p>
          <a:r>
            <a:rPr lang="en-US"/>
            <a:t>Asistenta medicală = rol cheie în evaluare, educație, sprijin</a:t>
          </a:r>
        </a:p>
      </dgm:t>
    </dgm:pt>
    <dgm:pt modelId="{5122B5DF-160B-4232-8AEB-FE167CE65418}" type="parTrans" cxnId="{45752710-AFCA-456B-BC22-6624AC2D368F}">
      <dgm:prSet/>
      <dgm:spPr/>
      <dgm:t>
        <a:bodyPr/>
        <a:lstStyle/>
        <a:p>
          <a:endParaRPr lang="en-US"/>
        </a:p>
      </dgm:t>
    </dgm:pt>
    <dgm:pt modelId="{469701F1-0268-46D2-BD8C-8B0311AA0328}" type="sibTrans" cxnId="{45752710-AFCA-456B-BC22-6624AC2D368F}">
      <dgm:prSet/>
      <dgm:spPr/>
      <dgm:t>
        <a:bodyPr/>
        <a:lstStyle/>
        <a:p>
          <a:endParaRPr lang="en-US"/>
        </a:p>
      </dgm:t>
    </dgm:pt>
    <dgm:pt modelId="{59375034-721E-40B1-9409-3DCC22A32665}">
      <dgm:prSet/>
      <dgm:spPr/>
      <dgm:t>
        <a:bodyPr/>
        <a:lstStyle/>
        <a:p>
          <a:r>
            <a:rPr lang="en-US"/>
            <a:t>Necesitatea formării profesionale continue</a:t>
          </a:r>
        </a:p>
      </dgm:t>
    </dgm:pt>
    <dgm:pt modelId="{92303F34-0BA1-4328-A47A-B1E10CB58441}" type="parTrans" cxnId="{E056E29F-CFEC-4F5C-A090-D128D41D3B42}">
      <dgm:prSet/>
      <dgm:spPr/>
      <dgm:t>
        <a:bodyPr/>
        <a:lstStyle/>
        <a:p>
          <a:endParaRPr lang="en-US"/>
        </a:p>
      </dgm:t>
    </dgm:pt>
    <dgm:pt modelId="{A421AA0C-BD68-49FF-B1FA-702D979C41D9}" type="sibTrans" cxnId="{E056E29F-CFEC-4F5C-A090-D128D41D3B42}">
      <dgm:prSet/>
      <dgm:spPr/>
      <dgm:t>
        <a:bodyPr/>
        <a:lstStyle/>
        <a:p>
          <a:endParaRPr lang="en-US"/>
        </a:p>
      </dgm:t>
    </dgm:pt>
    <dgm:pt modelId="{88D570C4-1529-4A03-82AE-707D376F2A22}" type="pres">
      <dgm:prSet presAssocID="{F8CF5963-804F-4976-B18E-EC688BE98507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14D9CE5-E234-4A6A-BFEC-80FBF948996E}" type="pres">
      <dgm:prSet presAssocID="{FF161AFE-6467-40C6-962D-5287981BB109}" presName="thickLine" presStyleLbl="alignNode1" presStyleIdx="0" presStyleCnt="3"/>
      <dgm:spPr/>
    </dgm:pt>
    <dgm:pt modelId="{1A289AD4-9087-4DD1-BFE0-8D8ACD96061F}" type="pres">
      <dgm:prSet presAssocID="{FF161AFE-6467-40C6-962D-5287981BB109}" presName="horz1" presStyleCnt="0"/>
      <dgm:spPr/>
    </dgm:pt>
    <dgm:pt modelId="{1A7E5E58-9A00-418C-971D-36A53D418BC6}" type="pres">
      <dgm:prSet presAssocID="{FF161AFE-6467-40C6-962D-5287981BB109}" presName="tx1" presStyleLbl="revTx" presStyleIdx="0" presStyleCnt="3"/>
      <dgm:spPr/>
      <dgm:t>
        <a:bodyPr/>
        <a:lstStyle/>
        <a:p>
          <a:endParaRPr lang="ru-RU"/>
        </a:p>
      </dgm:t>
    </dgm:pt>
    <dgm:pt modelId="{60C59856-5D26-405A-B726-8FB87E5A6AAC}" type="pres">
      <dgm:prSet presAssocID="{FF161AFE-6467-40C6-962D-5287981BB109}" presName="vert1" presStyleCnt="0"/>
      <dgm:spPr/>
    </dgm:pt>
    <dgm:pt modelId="{65A4B344-7CDE-4789-AFCF-492DB1C7372B}" type="pres">
      <dgm:prSet presAssocID="{27BF6940-7FAC-4F30-B7B8-8DD7759709EA}" presName="thickLine" presStyleLbl="alignNode1" presStyleIdx="1" presStyleCnt="3"/>
      <dgm:spPr/>
    </dgm:pt>
    <dgm:pt modelId="{53DB8E8D-0693-4BDB-8CDF-8B4BCEA31FA8}" type="pres">
      <dgm:prSet presAssocID="{27BF6940-7FAC-4F30-B7B8-8DD7759709EA}" presName="horz1" presStyleCnt="0"/>
      <dgm:spPr/>
    </dgm:pt>
    <dgm:pt modelId="{C885DAD3-6C67-443A-AF5A-501951C94994}" type="pres">
      <dgm:prSet presAssocID="{27BF6940-7FAC-4F30-B7B8-8DD7759709EA}" presName="tx1" presStyleLbl="revTx" presStyleIdx="1" presStyleCnt="3"/>
      <dgm:spPr/>
      <dgm:t>
        <a:bodyPr/>
        <a:lstStyle/>
        <a:p>
          <a:endParaRPr lang="ru-RU"/>
        </a:p>
      </dgm:t>
    </dgm:pt>
    <dgm:pt modelId="{F008FD60-E805-47E1-9EC1-6F961A979CE0}" type="pres">
      <dgm:prSet presAssocID="{27BF6940-7FAC-4F30-B7B8-8DD7759709EA}" presName="vert1" presStyleCnt="0"/>
      <dgm:spPr/>
    </dgm:pt>
    <dgm:pt modelId="{5E3690CE-7206-49B7-8844-B713EA864B32}" type="pres">
      <dgm:prSet presAssocID="{59375034-721E-40B1-9409-3DCC22A32665}" presName="thickLine" presStyleLbl="alignNode1" presStyleIdx="2" presStyleCnt="3"/>
      <dgm:spPr/>
    </dgm:pt>
    <dgm:pt modelId="{74FBCC28-DB30-4E9D-9D74-0F39CAAA8D41}" type="pres">
      <dgm:prSet presAssocID="{59375034-721E-40B1-9409-3DCC22A32665}" presName="horz1" presStyleCnt="0"/>
      <dgm:spPr/>
    </dgm:pt>
    <dgm:pt modelId="{52AA7800-0269-4034-A920-893468949335}" type="pres">
      <dgm:prSet presAssocID="{59375034-721E-40B1-9409-3DCC22A32665}" presName="tx1" presStyleLbl="revTx" presStyleIdx="2" presStyleCnt="3"/>
      <dgm:spPr/>
      <dgm:t>
        <a:bodyPr/>
        <a:lstStyle/>
        <a:p>
          <a:endParaRPr lang="ru-RU"/>
        </a:p>
      </dgm:t>
    </dgm:pt>
    <dgm:pt modelId="{829E8F20-502C-490C-B081-06F9F827B0EB}" type="pres">
      <dgm:prSet presAssocID="{59375034-721E-40B1-9409-3DCC22A32665}" presName="vert1" presStyleCnt="0"/>
      <dgm:spPr/>
    </dgm:pt>
  </dgm:ptLst>
  <dgm:cxnLst>
    <dgm:cxn modelId="{EA27F6BB-CB26-440C-BAB1-5279DE1795D4}" type="presOf" srcId="{27BF6940-7FAC-4F30-B7B8-8DD7759709EA}" destId="{C885DAD3-6C67-443A-AF5A-501951C94994}" srcOrd="0" destOrd="0" presId="urn:microsoft.com/office/officeart/2008/layout/LinedList"/>
    <dgm:cxn modelId="{E056E29F-CFEC-4F5C-A090-D128D41D3B42}" srcId="{F8CF5963-804F-4976-B18E-EC688BE98507}" destId="{59375034-721E-40B1-9409-3DCC22A32665}" srcOrd="2" destOrd="0" parTransId="{92303F34-0BA1-4328-A47A-B1E10CB58441}" sibTransId="{A421AA0C-BD68-49FF-B1FA-702D979C41D9}"/>
    <dgm:cxn modelId="{D53EFF19-98A3-4A33-A69C-3E49518F70BD}" srcId="{F8CF5963-804F-4976-B18E-EC688BE98507}" destId="{FF161AFE-6467-40C6-962D-5287981BB109}" srcOrd="0" destOrd="0" parTransId="{8C7492AF-09FF-47F3-BDB3-09263ADB762F}" sibTransId="{F3B406D3-8A36-426D-B235-93EDD043C815}"/>
    <dgm:cxn modelId="{45752710-AFCA-456B-BC22-6624AC2D368F}" srcId="{F8CF5963-804F-4976-B18E-EC688BE98507}" destId="{27BF6940-7FAC-4F30-B7B8-8DD7759709EA}" srcOrd="1" destOrd="0" parTransId="{5122B5DF-160B-4232-8AEB-FE167CE65418}" sibTransId="{469701F1-0268-46D2-BD8C-8B0311AA0328}"/>
    <dgm:cxn modelId="{6CF73B26-74E1-4F07-938A-60C10A5A1635}" type="presOf" srcId="{F8CF5963-804F-4976-B18E-EC688BE98507}" destId="{88D570C4-1529-4A03-82AE-707D376F2A22}" srcOrd="0" destOrd="0" presId="urn:microsoft.com/office/officeart/2008/layout/LinedList"/>
    <dgm:cxn modelId="{1C2F5996-EBBF-4A6C-960F-F2373B50E942}" type="presOf" srcId="{59375034-721E-40B1-9409-3DCC22A32665}" destId="{52AA7800-0269-4034-A920-893468949335}" srcOrd="0" destOrd="0" presId="urn:microsoft.com/office/officeart/2008/layout/LinedList"/>
    <dgm:cxn modelId="{3D769949-1614-42A4-A39A-109BF237511B}" type="presOf" srcId="{FF161AFE-6467-40C6-962D-5287981BB109}" destId="{1A7E5E58-9A00-418C-971D-36A53D418BC6}" srcOrd="0" destOrd="0" presId="urn:microsoft.com/office/officeart/2008/layout/LinedList"/>
    <dgm:cxn modelId="{62A54EE9-22CA-42A1-A286-CFA25BD23124}" type="presParOf" srcId="{88D570C4-1529-4A03-82AE-707D376F2A22}" destId="{F14D9CE5-E234-4A6A-BFEC-80FBF948996E}" srcOrd="0" destOrd="0" presId="urn:microsoft.com/office/officeart/2008/layout/LinedList"/>
    <dgm:cxn modelId="{D1AFE5E2-02C9-4BF3-8D4D-2036BC686E0B}" type="presParOf" srcId="{88D570C4-1529-4A03-82AE-707D376F2A22}" destId="{1A289AD4-9087-4DD1-BFE0-8D8ACD96061F}" srcOrd="1" destOrd="0" presId="urn:microsoft.com/office/officeart/2008/layout/LinedList"/>
    <dgm:cxn modelId="{B50FE022-EBFE-42B9-B796-20539790EED8}" type="presParOf" srcId="{1A289AD4-9087-4DD1-BFE0-8D8ACD96061F}" destId="{1A7E5E58-9A00-418C-971D-36A53D418BC6}" srcOrd="0" destOrd="0" presId="urn:microsoft.com/office/officeart/2008/layout/LinedList"/>
    <dgm:cxn modelId="{71EFA35E-CA3B-49CD-A6F6-5FFA33492AFB}" type="presParOf" srcId="{1A289AD4-9087-4DD1-BFE0-8D8ACD96061F}" destId="{60C59856-5D26-405A-B726-8FB87E5A6AAC}" srcOrd="1" destOrd="0" presId="urn:microsoft.com/office/officeart/2008/layout/LinedList"/>
    <dgm:cxn modelId="{EB5F328E-795B-4E5A-83BB-ADA415868ADF}" type="presParOf" srcId="{88D570C4-1529-4A03-82AE-707D376F2A22}" destId="{65A4B344-7CDE-4789-AFCF-492DB1C7372B}" srcOrd="2" destOrd="0" presId="urn:microsoft.com/office/officeart/2008/layout/LinedList"/>
    <dgm:cxn modelId="{E34F1F22-E857-4F54-A016-E0CAE13C1DF9}" type="presParOf" srcId="{88D570C4-1529-4A03-82AE-707D376F2A22}" destId="{53DB8E8D-0693-4BDB-8CDF-8B4BCEA31FA8}" srcOrd="3" destOrd="0" presId="urn:microsoft.com/office/officeart/2008/layout/LinedList"/>
    <dgm:cxn modelId="{7195F34F-500C-426F-822F-5FA97D58BEA4}" type="presParOf" srcId="{53DB8E8D-0693-4BDB-8CDF-8B4BCEA31FA8}" destId="{C885DAD3-6C67-443A-AF5A-501951C94994}" srcOrd="0" destOrd="0" presId="urn:microsoft.com/office/officeart/2008/layout/LinedList"/>
    <dgm:cxn modelId="{0116BDB7-F973-4B01-9AB1-68A6C62813B3}" type="presParOf" srcId="{53DB8E8D-0693-4BDB-8CDF-8B4BCEA31FA8}" destId="{F008FD60-E805-47E1-9EC1-6F961A979CE0}" srcOrd="1" destOrd="0" presId="urn:microsoft.com/office/officeart/2008/layout/LinedList"/>
    <dgm:cxn modelId="{AF77AFF7-D93A-4555-90A1-97FB04754B6F}" type="presParOf" srcId="{88D570C4-1529-4A03-82AE-707D376F2A22}" destId="{5E3690CE-7206-49B7-8844-B713EA864B32}" srcOrd="4" destOrd="0" presId="urn:microsoft.com/office/officeart/2008/layout/LinedList"/>
    <dgm:cxn modelId="{680B172C-A490-4F82-86BB-92EC107272B7}" type="presParOf" srcId="{88D570C4-1529-4A03-82AE-707D376F2A22}" destId="{74FBCC28-DB30-4E9D-9D74-0F39CAAA8D41}" srcOrd="5" destOrd="0" presId="urn:microsoft.com/office/officeart/2008/layout/LinedList"/>
    <dgm:cxn modelId="{03C79E90-3BCB-4BB5-9DFF-38E03C28A62C}" type="presParOf" srcId="{74FBCC28-DB30-4E9D-9D74-0F39CAAA8D41}" destId="{52AA7800-0269-4034-A920-893468949335}" srcOrd="0" destOrd="0" presId="urn:microsoft.com/office/officeart/2008/layout/LinedList"/>
    <dgm:cxn modelId="{E4A12A31-6FA4-4FFF-94C5-4840DDE3D8EA}" type="presParOf" srcId="{74FBCC28-DB30-4E9D-9D74-0F39CAAA8D41}" destId="{829E8F20-502C-490C-B081-06F9F827B0E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04D1DA-35E3-41DA-AB54-07862314F415}">
      <dsp:nvSpPr>
        <dsp:cNvPr id="0" name=""/>
        <dsp:cNvSpPr/>
      </dsp:nvSpPr>
      <dsp:spPr>
        <a:xfrm>
          <a:off x="0" y="188552"/>
          <a:ext cx="7964744" cy="5036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/>
            <a:t>Comunicarea</a:t>
          </a:r>
          <a:r>
            <a:rPr lang="en-US" sz="2100" kern="1200" dirty="0"/>
            <a:t> </a:t>
          </a:r>
          <a:r>
            <a:rPr lang="en-US" sz="2100" kern="1200" dirty="0" err="1"/>
            <a:t>influențează</a:t>
          </a:r>
          <a:r>
            <a:rPr lang="en-US" sz="2100" kern="1200" dirty="0"/>
            <a:t> </a:t>
          </a:r>
          <a:r>
            <a:rPr lang="en-US" sz="2100" kern="1200" dirty="0" err="1"/>
            <a:t>percepția</a:t>
          </a:r>
          <a:r>
            <a:rPr lang="en-US" sz="2100" kern="1200" dirty="0"/>
            <a:t> </a:t>
          </a:r>
          <a:r>
            <a:rPr lang="en-US" sz="2100" kern="1200" dirty="0" err="1"/>
            <a:t>durerii</a:t>
          </a:r>
          <a:endParaRPr lang="en-US" sz="2100" kern="1200" dirty="0"/>
        </a:p>
      </dsp:txBody>
      <dsp:txXfrm>
        <a:off x="24588" y="213140"/>
        <a:ext cx="7915568" cy="454509"/>
      </dsp:txXfrm>
    </dsp:sp>
    <dsp:sp modelId="{E04A7464-EE05-4D36-B3DD-B42C0A522AB6}">
      <dsp:nvSpPr>
        <dsp:cNvPr id="0" name=""/>
        <dsp:cNvSpPr/>
      </dsp:nvSpPr>
      <dsp:spPr>
        <a:xfrm>
          <a:off x="0" y="752717"/>
          <a:ext cx="7964744" cy="50368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Contact </a:t>
          </a:r>
          <a:r>
            <a:rPr lang="en-US" sz="2100" kern="1200" dirty="0" err="1"/>
            <a:t>vizual</a:t>
          </a:r>
          <a:r>
            <a:rPr lang="en-US" sz="2100" kern="1200" dirty="0"/>
            <a:t>, </a:t>
          </a:r>
          <a:r>
            <a:rPr lang="en-US" sz="2100" kern="1200" dirty="0" err="1"/>
            <a:t>limbaj</a:t>
          </a:r>
          <a:r>
            <a:rPr lang="en-US" sz="2100" kern="1200" dirty="0"/>
            <a:t> </a:t>
          </a:r>
          <a:r>
            <a:rPr lang="en-US" sz="2100" kern="1200" dirty="0" err="1"/>
            <a:t>clar</a:t>
          </a:r>
          <a:r>
            <a:rPr lang="en-US" sz="2100" kern="1200" dirty="0"/>
            <a:t>, </a:t>
          </a:r>
          <a:r>
            <a:rPr lang="en-US" sz="2100" kern="1200" dirty="0" err="1"/>
            <a:t>empatie</a:t>
          </a:r>
          <a:endParaRPr lang="en-US" sz="2100" kern="1200" dirty="0"/>
        </a:p>
      </dsp:txBody>
      <dsp:txXfrm>
        <a:off x="24588" y="777305"/>
        <a:ext cx="7915568" cy="454509"/>
      </dsp:txXfrm>
    </dsp:sp>
    <dsp:sp modelId="{D29B2825-8167-4C6A-91B0-983E3544C07F}">
      <dsp:nvSpPr>
        <dsp:cNvPr id="0" name=""/>
        <dsp:cNvSpPr/>
      </dsp:nvSpPr>
      <dsp:spPr>
        <a:xfrm>
          <a:off x="0" y="1316882"/>
          <a:ext cx="7964744" cy="50368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MD" sz="2100" kern="1200"/>
            <a:t>Folosește tehnici de ascultare activă.</a:t>
          </a:r>
          <a:endParaRPr lang="en-US" sz="2100" kern="1200"/>
        </a:p>
      </dsp:txBody>
      <dsp:txXfrm>
        <a:off x="24588" y="1341470"/>
        <a:ext cx="7915568" cy="454509"/>
      </dsp:txXfrm>
    </dsp:sp>
    <dsp:sp modelId="{06C2362F-B03A-4977-8812-2972A0BBF7C2}">
      <dsp:nvSpPr>
        <dsp:cNvPr id="0" name=""/>
        <dsp:cNvSpPr/>
      </dsp:nvSpPr>
      <dsp:spPr>
        <a:xfrm>
          <a:off x="0" y="1881047"/>
          <a:ext cx="7964744" cy="50368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MD" sz="2100" kern="1200"/>
            <a:t>Exprimă empatie: </a:t>
          </a:r>
          <a:r>
            <a:rPr lang="ro-MD" sz="2100" i="1" kern="1200"/>
            <a:t>„Înțeleg că e greu…”</a:t>
          </a:r>
          <a:endParaRPr lang="en-US" sz="2100" kern="1200"/>
        </a:p>
      </dsp:txBody>
      <dsp:txXfrm>
        <a:off x="24588" y="1905635"/>
        <a:ext cx="7915568" cy="454509"/>
      </dsp:txXfrm>
    </dsp:sp>
    <dsp:sp modelId="{AA3EDF85-1849-4356-A61A-A50E7C1576BF}">
      <dsp:nvSpPr>
        <dsp:cNvPr id="0" name=""/>
        <dsp:cNvSpPr/>
      </dsp:nvSpPr>
      <dsp:spPr>
        <a:xfrm>
          <a:off x="0" y="2445212"/>
          <a:ext cx="7964744" cy="50368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MD" sz="2100" kern="1200"/>
            <a:t>Încurajează pacientul să descrie durerea: locație, intensitate, caracter.</a:t>
          </a:r>
          <a:endParaRPr lang="en-US" sz="2100" kern="1200"/>
        </a:p>
      </dsp:txBody>
      <dsp:txXfrm>
        <a:off x="24588" y="2469800"/>
        <a:ext cx="7915568" cy="454509"/>
      </dsp:txXfrm>
    </dsp:sp>
    <dsp:sp modelId="{D4FEDD3C-6285-4AAC-AA32-6C4A3C819DCC}">
      <dsp:nvSpPr>
        <dsp:cNvPr id="0" name=""/>
        <dsp:cNvSpPr/>
      </dsp:nvSpPr>
      <dsp:spPr>
        <a:xfrm>
          <a:off x="0" y="3009377"/>
          <a:ext cx="7964744" cy="5036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MD" sz="2100" kern="1200"/>
            <a:t>Evită banalizarea durerii: </a:t>
          </a:r>
          <a:r>
            <a:rPr lang="ro-MD" sz="2100" i="1" kern="1200"/>
            <a:t>„Nu poate să doară așa tare…”</a:t>
          </a:r>
          <a:endParaRPr lang="en-US" sz="2100" kern="1200"/>
        </a:p>
      </dsp:txBody>
      <dsp:txXfrm>
        <a:off x="24588" y="3033965"/>
        <a:ext cx="7915568" cy="454509"/>
      </dsp:txXfrm>
    </dsp:sp>
    <dsp:sp modelId="{B45532A0-6DD7-46BF-BE9B-9BE78118E80A}">
      <dsp:nvSpPr>
        <dsp:cNvPr id="0" name=""/>
        <dsp:cNvSpPr/>
      </dsp:nvSpPr>
      <dsp:spPr>
        <a:xfrm>
          <a:off x="0" y="3573542"/>
          <a:ext cx="7964744" cy="50368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MD" sz="2100" kern="1200"/>
            <a:t>Implică pacientul în planul de tratament.</a:t>
          </a:r>
          <a:endParaRPr lang="en-US" sz="2100" kern="1200"/>
        </a:p>
      </dsp:txBody>
      <dsp:txXfrm>
        <a:off x="24588" y="3598130"/>
        <a:ext cx="7915568" cy="454509"/>
      </dsp:txXfrm>
    </dsp:sp>
    <dsp:sp modelId="{520B90E6-A446-4AB2-B56F-8B382C6C8A82}">
      <dsp:nvSpPr>
        <dsp:cNvPr id="0" name=""/>
        <dsp:cNvSpPr/>
      </dsp:nvSpPr>
      <dsp:spPr>
        <a:xfrm>
          <a:off x="0" y="4137707"/>
          <a:ext cx="7964744" cy="50368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MD" sz="2100" kern="1200"/>
            <a:t>Educația pacientului: explică ce înseamnă durerea, ce opțiuni există</a:t>
          </a:r>
          <a:endParaRPr lang="en-US" sz="2100" kern="1200"/>
        </a:p>
      </dsp:txBody>
      <dsp:txXfrm>
        <a:off x="24588" y="4162295"/>
        <a:ext cx="7915568" cy="4545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C1637D-9F3B-485E-A256-99736BFB6595}">
      <dsp:nvSpPr>
        <dsp:cNvPr id="0" name=""/>
        <dsp:cNvSpPr/>
      </dsp:nvSpPr>
      <dsp:spPr>
        <a:xfrm>
          <a:off x="0" y="0"/>
          <a:ext cx="3574461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8E87EB0-4F9B-4104-BBAE-200CAEC45113}">
      <dsp:nvSpPr>
        <dsp:cNvPr id="0" name=""/>
        <dsp:cNvSpPr/>
      </dsp:nvSpPr>
      <dsp:spPr>
        <a:xfrm>
          <a:off x="0" y="0"/>
          <a:ext cx="3574461" cy="3353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Comunicarea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asistentului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medical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în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evaluarea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durerii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este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un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proces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empatic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clar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și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structurat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care are ca scop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obținerea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unor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informații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precise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despre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experiența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dureroasă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a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pacientului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Modul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în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care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comunică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asistentul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influențează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direct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calitatea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evaluării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durerii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și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nivelul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de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încredere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al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pacientului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0" y="0"/>
        <a:ext cx="3574461" cy="33534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87B40E-BEBC-4666-935D-8CCD0AD49C34}">
      <dsp:nvSpPr>
        <dsp:cNvPr id="0" name=""/>
        <dsp:cNvSpPr/>
      </dsp:nvSpPr>
      <dsp:spPr>
        <a:xfrm>
          <a:off x="0" y="675"/>
          <a:ext cx="517538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AF2F3C-3510-4985-8B7C-AF52D7833AF2}">
      <dsp:nvSpPr>
        <dsp:cNvPr id="0" name=""/>
        <dsp:cNvSpPr/>
      </dsp:nvSpPr>
      <dsp:spPr>
        <a:xfrm>
          <a:off x="0" y="675"/>
          <a:ext cx="5175384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MD" sz="2200" b="1" kern="1200"/>
            <a:t>După durată:</a:t>
          </a:r>
          <a:endParaRPr lang="en-US" sz="2200" kern="1200"/>
        </a:p>
      </dsp:txBody>
      <dsp:txXfrm>
        <a:off x="0" y="675"/>
        <a:ext cx="5175384" cy="790684"/>
      </dsp:txXfrm>
    </dsp:sp>
    <dsp:sp modelId="{77D754D8-9124-4A8B-BD83-EBC97A61C11F}">
      <dsp:nvSpPr>
        <dsp:cNvPr id="0" name=""/>
        <dsp:cNvSpPr/>
      </dsp:nvSpPr>
      <dsp:spPr>
        <a:xfrm>
          <a:off x="0" y="791359"/>
          <a:ext cx="517538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E5AE78-B25B-4A72-82CB-A00D472AD791}">
      <dsp:nvSpPr>
        <dsp:cNvPr id="0" name=""/>
        <dsp:cNvSpPr/>
      </dsp:nvSpPr>
      <dsp:spPr>
        <a:xfrm>
          <a:off x="0" y="791359"/>
          <a:ext cx="5175384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MD" sz="2200" i="1" kern="1200"/>
            <a:t>Acută</a:t>
          </a:r>
          <a:r>
            <a:rPr lang="ro-MD" sz="2200" kern="1200"/>
            <a:t>: apare brusc, are o cauză clară, de ex. postoperatorie, traumatisme.</a:t>
          </a:r>
          <a:endParaRPr lang="en-US" sz="2200" kern="1200"/>
        </a:p>
      </dsp:txBody>
      <dsp:txXfrm>
        <a:off x="0" y="791359"/>
        <a:ext cx="5175384" cy="790684"/>
      </dsp:txXfrm>
    </dsp:sp>
    <dsp:sp modelId="{C31A660D-470B-4969-A507-D826E6F212FA}">
      <dsp:nvSpPr>
        <dsp:cNvPr id="0" name=""/>
        <dsp:cNvSpPr/>
      </dsp:nvSpPr>
      <dsp:spPr>
        <a:xfrm>
          <a:off x="0" y="1582044"/>
          <a:ext cx="517538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ED374F-5267-4594-B36B-B7879B2D92C4}">
      <dsp:nvSpPr>
        <dsp:cNvPr id="0" name=""/>
        <dsp:cNvSpPr/>
      </dsp:nvSpPr>
      <dsp:spPr>
        <a:xfrm>
          <a:off x="0" y="1582044"/>
          <a:ext cx="5175384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MD" sz="2200" i="1" kern="1200"/>
            <a:t>Cronică</a:t>
          </a:r>
          <a:r>
            <a:rPr lang="ro-MD" sz="2200" kern="1200"/>
            <a:t>: &gt;3 luni, fără un scop biologic clar, ex: durerea articulară, neuropatia.</a:t>
          </a:r>
          <a:endParaRPr lang="en-US" sz="2200" kern="1200"/>
        </a:p>
      </dsp:txBody>
      <dsp:txXfrm>
        <a:off x="0" y="1582044"/>
        <a:ext cx="5175384" cy="790684"/>
      </dsp:txXfrm>
    </dsp:sp>
    <dsp:sp modelId="{5516AA78-02CC-4ECB-A766-2E5E5AEA14D5}">
      <dsp:nvSpPr>
        <dsp:cNvPr id="0" name=""/>
        <dsp:cNvSpPr/>
      </dsp:nvSpPr>
      <dsp:spPr>
        <a:xfrm>
          <a:off x="0" y="2372728"/>
          <a:ext cx="5175384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18C0BD-D8BA-48BA-9BFC-925A584660EA}">
      <dsp:nvSpPr>
        <dsp:cNvPr id="0" name=""/>
        <dsp:cNvSpPr/>
      </dsp:nvSpPr>
      <dsp:spPr>
        <a:xfrm>
          <a:off x="0" y="2372728"/>
          <a:ext cx="5175384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MD" sz="2200" b="1" kern="1200"/>
            <a:t>După mecanism:</a:t>
          </a:r>
          <a:endParaRPr lang="en-US" sz="2200" kern="1200"/>
        </a:p>
      </dsp:txBody>
      <dsp:txXfrm>
        <a:off x="0" y="2372728"/>
        <a:ext cx="5175384" cy="790684"/>
      </dsp:txXfrm>
    </dsp:sp>
    <dsp:sp modelId="{ADFEB9AB-ED0A-4E69-9742-55FCA5CE2895}">
      <dsp:nvSpPr>
        <dsp:cNvPr id="0" name=""/>
        <dsp:cNvSpPr/>
      </dsp:nvSpPr>
      <dsp:spPr>
        <a:xfrm>
          <a:off x="0" y="3163412"/>
          <a:ext cx="5175384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2AA29D-8672-49C0-8E60-0A84EE329175}">
      <dsp:nvSpPr>
        <dsp:cNvPr id="0" name=""/>
        <dsp:cNvSpPr/>
      </dsp:nvSpPr>
      <dsp:spPr>
        <a:xfrm>
          <a:off x="0" y="3163412"/>
          <a:ext cx="5175384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MD" sz="2200" i="1" kern="1200"/>
            <a:t>Nociceptivă</a:t>
          </a:r>
          <a:r>
            <a:rPr lang="ro-MD" sz="2200" kern="1200"/>
            <a:t>: somatică (cutanat, musculoscheletal) sau viscerală.</a:t>
          </a:r>
          <a:endParaRPr lang="en-US" sz="2200" kern="1200"/>
        </a:p>
      </dsp:txBody>
      <dsp:txXfrm>
        <a:off x="0" y="3163412"/>
        <a:ext cx="5175384" cy="790684"/>
      </dsp:txXfrm>
    </dsp:sp>
    <dsp:sp modelId="{2926454F-B6D1-4D6E-A23A-0537D152B476}">
      <dsp:nvSpPr>
        <dsp:cNvPr id="0" name=""/>
        <dsp:cNvSpPr/>
      </dsp:nvSpPr>
      <dsp:spPr>
        <a:xfrm>
          <a:off x="0" y="3954096"/>
          <a:ext cx="517538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D7FBCB-503D-47A4-84F8-62CADA7A608B}">
      <dsp:nvSpPr>
        <dsp:cNvPr id="0" name=""/>
        <dsp:cNvSpPr/>
      </dsp:nvSpPr>
      <dsp:spPr>
        <a:xfrm>
          <a:off x="0" y="3954096"/>
          <a:ext cx="5175384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MD" sz="2200" i="1" kern="1200"/>
            <a:t>Neuropatică</a:t>
          </a:r>
          <a:r>
            <a:rPr lang="ro-MD" sz="2200" kern="1200"/>
            <a:t>: cauzată de leziuni nervoase.</a:t>
          </a:r>
          <a:endParaRPr lang="en-US" sz="2200" kern="1200"/>
        </a:p>
      </dsp:txBody>
      <dsp:txXfrm>
        <a:off x="0" y="3954096"/>
        <a:ext cx="5175384" cy="790684"/>
      </dsp:txXfrm>
    </dsp:sp>
    <dsp:sp modelId="{874293E6-25D7-45F1-A091-B364575782D7}">
      <dsp:nvSpPr>
        <dsp:cNvPr id="0" name=""/>
        <dsp:cNvSpPr/>
      </dsp:nvSpPr>
      <dsp:spPr>
        <a:xfrm>
          <a:off x="0" y="4744781"/>
          <a:ext cx="517538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1E91FA-8CAF-4D17-845E-3EA44D302A38}">
      <dsp:nvSpPr>
        <dsp:cNvPr id="0" name=""/>
        <dsp:cNvSpPr/>
      </dsp:nvSpPr>
      <dsp:spPr>
        <a:xfrm>
          <a:off x="0" y="4744781"/>
          <a:ext cx="5175384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MD" sz="2200" i="1" kern="1200"/>
            <a:t>Mixtă</a:t>
          </a:r>
          <a:r>
            <a:rPr lang="ro-MD" sz="2200" kern="1200"/>
            <a:t>: combină elemente din cele două tipuri.</a:t>
          </a:r>
          <a:endParaRPr lang="en-US" sz="2200" kern="1200"/>
        </a:p>
      </dsp:txBody>
      <dsp:txXfrm>
        <a:off x="0" y="4744781"/>
        <a:ext cx="5175384" cy="7906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AAFF46-A903-43B3-BC69-767EFC517B9C}">
      <dsp:nvSpPr>
        <dsp:cNvPr id="0" name=""/>
        <dsp:cNvSpPr/>
      </dsp:nvSpPr>
      <dsp:spPr>
        <a:xfrm>
          <a:off x="0" y="123645"/>
          <a:ext cx="5175384" cy="8950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MD" sz="1600" b="1" i="0" kern="1200" baseline="0"/>
            <a:t>Concept esențial</a:t>
          </a:r>
          <a:r>
            <a:rPr lang="ro-MD" sz="1600" b="0" i="0" kern="1200" baseline="0"/>
            <a:t>: pacientul trebuie să devină partener activ, nu doar beneficiar pasiv al tratamentului​.</a:t>
          </a:r>
          <a:endParaRPr lang="en-US" sz="1600" kern="1200"/>
        </a:p>
      </dsp:txBody>
      <dsp:txXfrm>
        <a:off x="43693" y="167338"/>
        <a:ext cx="5087998" cy="807664"/>
      </dsp:txXfrm>
    </dsp:sp>
    <dsp:sp modelId="{EB69A985-1D72-4D37-A283-918BFEDBF194}">
      <dsp:nvSpPr>
        <dsp:cNvPr id="0" name=""/>
        <dsp:cNvSpPr/>
      </dsp:nvSpPr>
      <dsp:spPr>
        <a:xfrm>
          <a:off x="0" y="1064775"/>
          <a:ext cx="5175384" cy="895050"/>
        </a:xfrm>
        <a:prstGeom prst="roundRect">
          <a:avLst/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MD" sz="1600" b="1" i="0" kern="1200" baseline="0"/>
            <a:t>Explicați rolul autocontrolului</a:t>
          </a:r>
          <a:r>
            <a:rPr lang="ro-MD" sz="1600" b="0" i="0" kern="1200" baseline="0"/>
            <a:t>:</a:t>
          </a:r>
          <a:br>
            <a:rPr lang="ro-MD" sz="1600" b="0" i="0" kern="1200" baseline="0"/>
          </a:br>
          <a:r>
            <a:rPr lang="ro-MD" sz="1600" b="0" i="1" kern="1200" baseline="0"/>
            <a:t>„Tratamentul funcționează mai bine dacă ne anunțați la timp când apare durerea.”</a:t>
          </a:r>
          <a:endParaRPr lang="en-US" sz="1600" kern="1200"/>
        </a:p>
      </dsp:txBody>
      <dsp:txXfrm>
        <a:off x="43693" y="1108468"/>
        <a:ext cx="5087998" cy="807664"/>
      </dsp:txXfrm>
    </dsp:sp>
    <dsp:sp modelId="{6CACD632-01CB-43D1-BAD3-A0E8FED25EA1}">
      <dsp:nvSpPr>
        <dsp:cNvPr id="0" name=""/>
        <dsp:cNvSpPr/>
      </dsp:nvSpPr>
      <dsp:spPr>
        <a:xfrm>
          <a:off x="0" y="2005905"/>
          <a:ext cx="5175384" cy="895050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MD" sz="1600" b="1" i="0" kern="1200" baseline="0"/>
            <a:t>Educați pacientul despre tipurile de durere</a:t>
          </a:r>
          <a:r>
            <a:rPr lang="ro-MD" sz="1600" b="0" i="0" kern="1200" baseline="0"/>
            <a:t> despre importanța semnalării.</a:t>
          </a:r>
          <a:endParaRPr lang="en-US" sz="1600" kern="1200"/>
        </a:p>
      </dsp:txBody>
      <dsp:txXfrm>
        <a:off x="43693" y="2049598"/>
        <a:ext cx="5087998" cy="807664"/>
      </dsp:txXfrm>
    </dsp:sp>
    <dsp:sp modelId="{AE23C3D1-6F0A-4570-BA86-E5719EF4007D}">
      <dsp:nvSpPr>
        <dsp:cNvPr id="0" name=""/>
        <dsp:cNvSpPr/>
      </dsp:nvSpPr>
      <dsp:spPr>
        <a:xfrm>
          <a:off x="0" y="2947035"/>
          <a:ext cx="5175384" cy="895050"/>
        </a:xfrm>
        <a:prstGeom prst="roundRect">
          <a:avLst/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MD" sz="1600" b="1" i="0" kern="1200" baseline="0"/>
            <a:t>Învățați pacientul să folosească scările de durere</a:t>
          </a:r>
          <a:r>
            <a:rPr lang="ro-MD" sz="1600" b="0" i="0" kern="1200" baseline="0"/>
            <a:t>.</a:t>
          </a:r>
          <a:endParaRPr lang="en-US" sz="1600" kern="1200"/>
        </a:p>
      </dsp:txBody>
      <dsp:txXfrm>
        <a:off x="43693" y="2990728"/>
        <a:ext cx="5087998" cy="807664"/>
      </dsp:txXfrm>
    </dsp:sp>
    <dsp:sp modelId="{20D543E1-B807-4932-AF25-91B73DB59A8D}">
      <dsp:nvSpPr>
        <dsp:cNvPr id="0" name=""/>
        <dsp:cNvSpPr/>
      </dsp:nvSpPr>
      <dsp:spPr>
        <a:xfrm>
          <a:off x="0" y="3888165"/>
          <a:ext cx="5175384" cy="895050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MD" sz="1600" b="1" i="0" kern="1200" baseline="0"/>
            <a:t>Instruirea în metode de autocontrol</a:t>
          </a:r>
          <a:r>
            <a:rPr lang="ro-MD" sz="1600" b="0" i="0" kern="1200" baseline="0"/>
            <a:t>:</a:t>
          </a:r>
          <a:endParaRPr lang="en-US" sz="1600" kern="1200"/>
        </a:p>
      </dsp:txBody>
      <dsp:txXfrm>
        <a:off x="43693" y="3931858"/>
        <a:ext cx="5087998" cy="807664"/>
      </dsp:txXfrm>
    </dsp:sp>
    <dsp:sp modelId="{BB3A94EE-3FFE-411B-A376-46798CEA2BB1}">
      <dsp:nvSpPr>
        <dsp:cNvPr id="0" name=""/>
        <dsp:cNvSpPr/>
      </dsp:nvSpPr>
      <dsp:spPr>
        <a:xfrm>
          <a:off x="0" y="4783215"/>
          <a:ext cx="5175384" cy="62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318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o-MD" sz="1200" b="0" i="0" kern="1200" baseline="0"/>
            <a:t>Relaxare progresivă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o-MD" sz="1200" b="0" i="0" kern="1200" baseline="0"/>
            <a:t>Respirație controlată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o-MD" sz="1200" b="0" i="0" kern="1200" baseline="0"/>
            <a:t>Activități care distrag atenția (citit, muzică)</a:t>
          </a:r>
          <a:endParaRPr lang="en-US" sz="1200" kern="1200"/>
        </a:p>
      </dsp:txBody>
      <dsp:txXfrm>
        <a:off x="0" y="4783215"/>
        <a:ext cx="5175384" cy="6292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627E02-B916-42E7-8190-E1B7E79B10A2}">
      <dsp:nvSpPr>
        <dsp:cNvPr id="0" name=""/>
        <dsp:cNvSpPr/>
      </dsp:nvSpPr>
      <dsp:spPr>
        <a:xfrm>
          <a:off x="0" y="43201"/>
          <a:ext cx="8603226" cy="7160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MD" sz="1800" kern="1200"/>
            <a:t>Scopul educației este ca pacientul să înțeleagă durerea, să reducă teama și neputința și să devină activ în propriul tratament.</a:t>
          </a:r>
          <a:endParaRPr lang="en-US" sz="1800" kern="1200"/>
        </a:p>
      </dsp:txBody>
      <dsp:txXfrm>
        <a:off x="34954" y="78155"/>
        <a:ext cx="8533318" cy="646132"/>
      </dsp:txXfrm>
    </dsp:sp>
    <dsp:sp modelId="{D196C24B-ED29-4DDE-91DF-C3EFA84B02F2}">
      <dsp:nvSpPr>
        <dsp:cNvPr id="0" name=""/>
        <dsp:cNvSpPr/>
      </dsp:nvSpPr>
      <dsp:spPr>
        <a:xfrm>
          <a:off x="0" y="811081"/>
          <a:ext cx="8603226" cy="716040"/>
        </a:xfrm>
        <a:prstGeom prst="roundRect">
          <a:avLst/>
        </a:prstGeom>
        <a:solidFill>
          <a:schemeClr val="accent2">
            <a:hueOff val="936304"/>
            <a:satOff val="-1168"/>
            <a:lumOff val="2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MD" sz="1800" b="1" kern="1200"/>
            <a:t>Subiecte esențiale în educația pacientului:</a:t>
          </a:r>
          <a:endParaRPr lang="en-US" sz="1800" kern="1200"/>
        </a:p>
      </dsp:txBody>
      <dsp:txXfrm>
        <a:off x="34954" y="846035"/>
        <a:ext cx="8533318" cy="646132"/>
      </dsp:txXfrm>
    </dsp:sp>
    <dsp:sp modelId="{08F7B513-677B-43FE-A1FF-928C26AAC688}">
      <dsp:nvSpPr>
        <dsp:cNvPr id="0" name=""/>
        <dsp:cNvSpPr/>
      </dsp:nvSpPr>
      <dsp:spPr>
        <a:xfrm>
          <a:off x="0" y="1578961"/>
          <a:ext cx="8603226" cy="716040"/>
        </a:xfrm>
        <a:prstGeom prst="roundRect">
          <a:avLst/>
        </a:prstGeom>
        <a:solidFill>
          <a:schemeClr val="accent2">
            <a:hueOff val="1872608"/>
            <a:satOff val="-2336"/>
            <a:lumOff val="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MD" sz="1800" i="1" kern="1200"/>
            <a:t>Ce este durerea</a:t>
          </a:r>
          <a:r>
            <a:rPr lang="ro-MD" sz="1800" kern="1200"/>
            <a:t> – un semnal de alarmă, dar și o experiență influențată de stres, frică, oboseală.</a:t>
          </a:r>
          <a:endParaRPr lang="en-US" sz="1800" kern="1200"/>
        </a:p>
      </dsp:txBody>
      <dsp:txXfrm>
        <a:off x="34954" y="1613915"/>
        <a:ext cx="8533318" cy="646132"/>
      </dsp:txXfrm>
    </dsp:sp>
    <dsp:sp modelId="{E7A08C1A-009E-4355-BA10-7E7C1CF434F9}">
      <dsp:nvSpPr>
        <dsp:cNvPr id="0" name=""/>
        <dsp:cNvSpPr/>
      </dsp:nvSpPr>
      <dsp:spPr>
        <a:xfrm>
          <a:off x="0" y="2346841"/>
          <a:ext cx="8603226" cy="716040"/>
        </a:xfrm>
        <a:prstGeom prst="roundRect">
          <a:avLst/>
        </a:prstGeom>
        <a:solidFill>
          <a:schemeClr val="accent2">
            <a:hueOff val="2808911"/>
            <a:satOff val="-3503"/>
            <a:lumOff val="8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MD" sz="1800" i="1" kern="1200"/>
            <a:t>Rolul tratamentului medicamentos</a:t>
          </a:r>
          <a:r>
            <a:rPr lang="ro-MD" sz="1800" kern="1200"/>
            <a:t> – administrare regulată, respectarea dozelor.</a:t>
          </a:r>
          <a:endParaRPr lang="en-US" sz="1800" kern="1200"/>
        </a:p>
      </dsp:txBody>
      <dsp:txXfrm>
        <a:off x="34954" y="2381795"/>
        <a:ext cx="8533318" cy="646132"/>
      </dsp:txXfrm>
    </dsp:sp>
    <dsp:sp modelId="{39CCFDEB-F2A3-48EC-8641-9FF1045E87B1}">
      <dsp:nvSpPr>
        <dsp:cNvPr id="0" name=""/>
        <dsp:cNvSpPr/>
      </dsp:nvSpPr>
      <dsp:spPr>
        <a:xfrm>
          <a:off x="0" y="3114721"/>
          <a:ext cx="8603226" cy="716040"/>
        </a:xfrm>
        <a:prstGeom prst="roundRect">
          <a:avLst/>
        </a:prstGeom>
        <a:solidFill>
          <a:schemeClr val="accent2">
            <a:hueOff val="3745215"/>
            <a:satOff val="-4671"/>
            <a:lumOff val="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MD" sz="1800" i="1" kern="1200"/>
            <a:t>Importanța activității fizice moderate</a:t>
          </a:r>
          <a:r>
            <a:rPr lang="ro-MD" sz="1800" kern="1200"/>
            <a:t> – ajută în durerea cronică (ex: articulară).</a:t>
          </a:r>
          <a:endParaRPr lang="en-US" sz="1800" kern="1200"/>
        </a:p>
      </dsp:txBody>
      <dsp:txXfrm>
        <a:off x="34954" y="3149675"/>
        <a:ext cx="8533318" cy="646132"/>
      </dsp:txXfrm>
    </dsp:sp>
    <dsp:sp modelId="{D102EFF9-88E8-47EB-B61A-C7514ABC4951}">
      <dsp:nvSpPr>
        <dsp:cNvPr id="0" name=""/>
        <dsp:cNvSpPr/>
      </dsp:nvSpPr>
      <dsp:spPr>
        <a:xfrm>
          <a:off x="0" y="3882601"/>
          <a:ext cx="8603226" cy="716040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MD" sz="1800" i="1" kern="1200"/>
            <a:t>Tehnici simple de autocontrol:</a:t>
          </a:r>
          <a:endParaRPr lang="en-US" sz="1800" kern="1200"/>
        </a:p>
      </dsp:txBody>
      <dsp:txXfrm>
        <a:off x="34954" y="3917555"/>
        <a:ext cx="8533318" cy="646132"/>
      </dsp:txXfrm>
    </dsp:sp>
    <dsp:sp modelId="{5F0C0E67-686F-4843-97E9-0AF0AEED5DAF}">
      <dsp:nvSpPr>
        <dsp:cNvPr id="0" name=""/>
        <dsp:cNvSpPr/>
      </dsp:nvSpPr>
      <dsp:spPr>
        <a:xfrm>
          <a:off x="0" y="4598641"/>
          <a:ext cx="8603226" cy="726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3152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o-MD" sz="1400" kern="1200"/>
            <a:t>Respirație lentă și profundă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o-MD" sz="1400" kern="1200"/>
            <a:t>Relaxare musculară progresivă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o-MD" sz="1400" kern="1200"/>
            <a:t>Distrația atenției (muzică, exerciții cognitive)</a:t>
          </a:r>
          <a:endParaRPr lang="en-US" sz="1400" kern="1200"/>
        </a:p>
      </dsp:txBody>
      <dsp:txXfrm>
        <a:off x="0" y="4598641"/>
        <a:ext cx="8603226" cy="72657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4D9CE5-E234-4A6A-BFEC-80FBF948996E}">
      <dsp:nvSpPr>
        <dsp:cNvPr id="0" name=""/>
        <dsp:cNvSpPr/>
      </dsp:nvSpPr>
      <dsp:spPr>
        <a:xfrm>
          <a:off x="0" y="1913"/>
          <a:ext cx="399335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A7E5E58-9A00-418C-971D-36A53D418BC6}">
      <dsp:nvSpPr>
        <dsp:cNvPr id="0" name=""/>
        <dsp:cNvSpPr/>
      </dsp:nvSpPr>
      <dsp:spPr>
        <a:xfrm>
          <a:off x="0" y="1913"/>
          <a:ext cx="3993357" cy="1305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/>
            <a:t>Comunicarea eficientă este esențială</a:t>
          </a:r>
        </a:p>
      </dsp:txBody>
      <dsp:txXfrm>
        <a:off x="0" y="1913"/>
        <a:ext cx="3993357" cy="1305236"/>
      </dsp:txXfrm>
    </dsp:sp>
    <dsp:sp modelId="{65A4B344-7CDE-4789-AFCF-492DB1C7372B}">
      <dsp:nvSpPr>
        <dsp:cNvPr id="0" name=""/>
        <dsp:cNvSpPr/>
      </dsp:nvSpPr>
      <dsp:spPr>
        <a:xfrm>
          <a:off x="0" y="1307150"/>
          <a:ext cx="3993357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885DAD3-6C67-443A-AF5A-501951C94994}">
      <dsp:nvSpPr>
        <dsp:cNvPr id="0" name=""/>
        <dsp:cNvSpPr/>
      </dsp:nvSpPr>
      <dsp:spPr>
        <a:xfrm>
          <a:off x="0" y="1307150"/>
          <a:ext cx="3993357" cy="1305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/>
            <a:t>Asistenta medicală = rol cheie în evaluare, educație, sprijin</a:t>
          </a:r>
        </a:p>
      </dsp:txBody>
      <dsp:txXfrm>
        <a:off x="0" y="1307150"/>
        <a:ext cx="3993357" cy="1305236"/>
      </dsp:txXfrm>
    </dsp:sp>
    <dsp:sp modelId="{5E3690CE-7206-49B7-8844-B713EA864B32}">
      <dsp:nvSpPr>
        <dsp:cNvPr id="0" name=""/>
        <dsp:cNvSpPr/>
      </dsp:nvSpPr>
      <dsp:spPr>
        <a:xfrm>
          <a:off x="0" y="2612387"/>
          <a:ext cx="3993357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2AA7800-0269-4034-A920-893468949335}">
      <dsp:nvSpPr>
        <dsp:cNvPr id="0" name=""/>
        <dsp:cNvSpPr/>
      </dsp:nvSpPr>
      <dsp:spPr>
        <a:xfrm>
          <a:off x="0" y="2612387"/>
          <a:ext cx="3993357" cy="1305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/>
            <a:t>Necesitatea formării profesionale continue</a:t>
          </a:r>
        </a:p>
      </dsp:txBody>
      <dsp:txXfrm>
        <a:off x="0" y="2612387"/>
        <a:ext cx="3993357" cy="13052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M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1222F7-6C50-4549-B9F3-6C03C2ABF534}" type="datetimeFigureOut">
              <a:rPr lang="ro-MD" smtClean="0"/>
              <a:t>05.05.2025</a:t>
            </a:fld>
            <a:endParaRPr lang="ro-M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M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M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M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5177FB-25AF-4802-8E35-6F271CAD966D}" type="slidenum">
              <a:rPr lang="ro-MD" smtClean="0"/>
              <a:t>‹#›</a:t>
            </a:fld>
            <a:endParaRPr lang="ro-MD"/>
          </a:p>
        </p:txBody>
      </p:sp>
    </p:spTree>
    <p:extLst>
      <p:ext uri="{BB962C8B-B14F-4D97-AF65-F5344CB8AC3E}">
        <p14:creationId xmlns:p14="http://schemas.microsoft.com/office/powerpoint/2010/main" val="4024973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M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177FB-25AF-4802-8E35-6F271CAD966D}" type="slidenum">
              <a:rPr lang="ro-MD" smtClean="0"/>
              <a:t>11</a:t>
            </a:fld>
            <a:endParaRPr lang="ro-MD"/>
          </a:p>
        </p:txBody>
      </p:sp>
    </p:spTree>
    <p:extLst>
      <p:ext uri="{BB962C8B-B14F-4D97-AF65-F5344CB8AC3E}">
        <p14:creationId xmlns:p14="http://schemas.microsoft.com/office/powerpoint/2010/main" val="3767256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xmlns="" id="{3BA513B0-82FF-4F41-8178-885375D1CF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69FFCB8-BF8C-F6EB-39B3-A570DE247B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232" r="1" b="7942"/>
          <a:stretch/>
        </p:blipFill>
        <p:spPr>
          <a:xfrm>
            <a:off x="20" y="10"/>
            <a:ext cx="9171076" cy="4666928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93DB8501-F9F2-4ACD-B56A-9019CD5006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228" y="2987478"/>
            <a:ext cx="9171095" cy="1828800"/>
            <a:chOff x="-305" y="2987478"/>
            <a:chExt cx="12188952" cy="1828800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DD03A94A-ADF5-4334-86B1-DBA5F70ACD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385A18E1-CBE3-4BBD-B1B7-CDBCA685E0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133EDCAA-1D6C-4710-9DA1-C7FC946D8EE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3916FBF2-1CC9-460D-A42B-FB77E515EC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3967" y="4379258"/>
            <a:ext cx="7980058" cy="79702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>
              <a:lnSpc>
                <a:spcPct val="90000"/>
              </a:lnSpc>
            </a:pPr>
            <a:r>
              <a:rPr lang="en-US" sz="3300" b="0" i="0" u="none" strike="noStrike" baseline="0" dirty="0" err="1">
                <a:solidFill>
                  <a:schemeClr val="tx2"/>
                </a:solidFill>
              </a:rPr>
              <a:t>Rolul</a:t>
            </a:r>
            <a:r>
              <a:rPr lang="en-US" sz="3300" b="0" i="0" u="none" strike="noStrike" baseline="0" dirty="0">
                <a:solidFill>
                  <a:schemeClr val="tx2"/>
                </a:solidFill>
              </a:rPr>
              <a:t> </a:t>
            </a:r>
            <a:r>
              <a:rPr lang="en-US" sz="3300" b="0" i="0" u="none" strike="noStrike" baseline="0" dirty="0" err="1">
                <a:solidFill>
                  <a:schemeClr val="tx2"/>
                </a:solidFill>
              </a:rPr>
              <a:t>asistentei</a:t>
            </a:r>
            <a:r>
              <a:rPr lang="en-US" sz="3300" b="0" i="0" u="none" strike="noStrike" baseline="0" dirty="0">
                <a:solidFill>
                  <a:schemeClr val="tx2"/>
                </a:solidFill>
              </a:rPr>
              <a:t> </a:t>
            </a:r>
            <a:r>
              <a:rPr lang="en-US" sz="3300" b="0" i="0" u="none" strike="noStrike" baseline="0" dirty="0" err="1">
                <a:solidFill>
                  <a:schemeClr val="tx2"/>
                </a:solidFill>
              </a:rPr>
              <a:t>medicale</a:t>
            </a:r>
            <a:r>
              <a:rPr lang="ro-MD" sz="3300" b="0" i="0" u="none" strike="noStrike" baseline="0" dirty="0">
                <a:solidFill>
                  <a:schemeClr val="tx2"/>
                </a:solidFill>
              </a:rPr>
              <a:t> în</a:t>
            </a:r>
            <a:r>
              <a:rPr lang="en-US" sz="3300" b="0" i="0" u="none" strike="noStrike" baseline="0" dirty="0">
                <a:solidFill>
                  <a:schemeClr val="tx2"/>
                </a:solidFill>
              </a:rPr>
              <a:t> </a:t>
            </a:r>
            <a:r>
              <a:rPr lang="en-US" sz="3300" dirty="0" err="1">
                <a:solidFill>
                  <a:schemeClr val="tx2"/>
                </a:solidFill>
              </a:rPr>
              <a:t>comunicarea</a:t>
            </a:r>
            <a:r>
              <a:rPr lang="en-US" sz="3300" dirty="0">
                <a:solidFill>
                  <a:schemeClr val="tx2"/>
                </a:solidFill>
              </a:rPr>
              <a:t> cu </a:t>
            </a:r>
            <a:r>
              <a:rPr lang="en-US" sz="3300" dirty="0" err="1">
                <a:solidFill>
                  <a:schemeClr val="tx2"/>
                </a:solidFill>
              </a:rPr>
              <a:t>pacienții</a:t>
            </a:r>
            <a:r>
              <a:rPr lang="en-US" sz="3300" dirty="0">
                <a:solidFill>
                  <a:schemeClr val="tx2"/>
                </a:solidFill>
              </a:rPr>
              <a:t> </a:t>
            </a:r>
            <a:r>
              <a:rPr lang="en-US" sz="3300" dirty="0" err="1">
                <a:solidFill>
                  <a:schemeClr val="tx2"/>
                </a:solidFill>
              </a:rPr>
              <a:t>pentru</a:t>
            </a:r>
            <a:r>
              <a:rPr lang="en-US" sz="3300" dirty="0">
                <a:solidFill>
                  <a:schemeClr val="tx2"/>
                </a:solidFill>
              </a:rPr>
              <a:t> o </a:t>
            </a:r>
            <a:r>
              <a:rPr lang="en-US" sz="3300" dirty="0" err="1">
                <a:solidFill>
                  <a:schemeClr val="tx2"/>
                </a:solidFill>
              </a:rPr>
              <a:t>mai</a:t>
            </a:r>
            <a:r>
              <a:rPr lang="en-US" sz="3300" dirty="0">
                <a:solidFill>
                  <a:schemeClr val="tx2"/>
                </a:solidFill>
              </a:rPr>
              <a:t> </a:t>
            </a:r>
            <a:r>
              <a:rPr lang="en-US" sz="3300" dirty="0" err="1">
                <a:solidFill>
                  <a:schemeClr val="tx2"/>
                </a:solidFill>
              </a:rPr>
              <a:t>bună</a:t>
            </a:r>
            <a:r>
              <a:rPr lang="en-US" sz="3300" dirty="0">
                <a:solidFill>
                  <a:schemeClr val="tx2"/>
                </a:solidFill>
              </a:rPr>
              <a:t> </a:t>
            </a:r>
            <a:r>
              <a:rPr lang="en-US" sz="3300" dirty="0" err="1">
                <a:solidFill>
                  <a:schemeClr val="tx2"/>
                </a:solidFill>
              </a:rPr>
              <a:t>gestionare</a:t>
            </a:r>
            <a:r>
              <a:rPr lang="en-US" sz="3300" dirty="0">
                <a:solidFill>
                  <a:schemeClr val="tx2"/>
                </a:solidFill>
              </a:rPr>
              <a:t> a </a:t>
            </a:r>
            <a:r>
              <a:rPr lang="en-US" sz="3300" dirty="0" err="1">
                <a:solidFill>
                  <a:schemeClr val="tx2"/>
                </a:solidFill>
              </a:rPr>
              <a:t>durerii</a:t>
            </a:r>
            <a:r>
              <a:rPr lang="en-US" sz="1900" dirty="0">
                <a:solidFill>
                  <a:schemeClr val="tx2"/>
                </a:solidFill>
              </a:rPr>
              <a:t/>
            </a:r>
            <a:br>
              <a:rPr lang="en-US" sz="1900" dirty="0">
                <a:solidFill>
                  <a:schemeClr val="tx2"/>
                </a:solidFill>
              </a:rPr>
            </a:br>
            <a:endParaRPr lang="en-US" sz="1900" dirty="0">
              <a:solidFill>
                <a:schemeClr val="tx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88B18AC-B4B3-3E60-01FB-DCD21B821B77}"/>
              </a:ext>
            </a:extLst>
          </p:cNvPr>
          <p:cNvSpPr txBox="1"/>
          <p:nvPr/>
        </p:nvSpPr>
        <p:spPr>
          <a:xfrm>
            <a:off x="6337356" y="5262175"/>
            <a:ext cx="3694808" cy="1509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tx2"/>
                </a:solidFill>
              </a:rPr>
              <a:t>Alexandru Botizatu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dirty="0" err="1">
                <a:solidFill>
                  <a:schemeClr val="tx2"/>
                </a:solidFill>
              </a:rPr>
              <a:t>Șef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Departament</a:t>
            </a:r>
            <a:r>
              <a:rPr lang="en-US" sz="1600" dirty="0">
                <a:solidFill>
                  <a:schemeClr val="tx2"/>
                </a:solidFill>
              </a:rPr>
              <a:t> ATI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0E42F9-EFD9-FE09-64F1-A5914F25B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Impactul durerii și răspunsul la tratament</a:t>
            </a:r>
            <a:endParaRPr lang="ro-MD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EA1BFE5-9993-2E63-BCAB-F370CF7B5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o-MD" sz="2400" b="1" dirty="0"/>
              <a:t>Impact asupra vieții:</a:t>
            </a:r>
            <a:endParaRPr lang="ro-MD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ro-MD" sz="2200" dirty="0"/>
              <a:t>„Durerea vă afectează somnul, alimentația sau activitățile zilnice?”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o-MD" sz="2400" dirty="0"/>
              <a:t>„Vă puteți concentra sau vorbi normal în timpul durerii?”</a:t>
            </a:r>
          </a:p>
          <a:p>
            <a:pPr>
              <a:buFont typeface="Arial" panose="020B0604020202020204" pitchFamily="34" charset="0"/>
              <a:buChar char="•"/>
            </a:pPr>
            <a:endParaRPr lang="ro-MD" sz="2400" dirty="0"/>
          </a:p>
          <a:p>
            <a:pPr>
              <a:buNone/>
            </a:pPr>
            <a:r>
              <a:rPr lang="ro-MD" sz="2400" b="1" dirty="0"/>
              <a:t>Răspuns la tratament:</a:t>
            </a:r>
            <a:endParaRPr lang="ro-MD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ro-MD" sz="2400" dirty="0"/>
              <a:t>„Ați luat ceva pentru durere? A avut efect?”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o-MD" sz="2400" dirty="0"/>
              <a:t>„Cât timp după tratament a apărut ameliorarea?”</a:t>
            </a:r>
          </a:p>
          <a:p>
            <a:endParaRPr lang="ro-MD" dirty="0"/>
          </a:p>
        </p:txBody>
      </p:sp>
    </p:spTree>
    <p:extLst>
      <p:ext uri="{BB962C8B-B14F-4D97-AF65-F5344CB8AC3E}">
        <p14:creationId xmlns:p14="http://schemas.microsoft.com/office/powerpoint/2010/main" val="1244024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907EF6B7-1338-4443-8C46-6A318D952D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DAAE4CDD-124C-4DCF-9584-B6033B545D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3FEAFA-1277-B2DE-BB95-04B488136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477" y="1153572"/>
            <a:ext cx="2708948" cy="4461163"/>
          </a:xfrm>
        </p:spPr>
        <p:txBody>
          <a:bodyPr>
            <a:normAutofit/>
          </a:bodyPr>
          <a:lstStyle/>
          <a:p>
            <a:r>
              <a:rPr lang="ro-MD" sz="4000" dirty="0">
                <a:solidFill>
                  <a:srgbClr val="FFFFFF"/>
                </a:solidFill>
              </a:rPr>
              <a:t>Asistenta medicală trebuie să </a:t>
            </a:r>
            <a:r>
              <a:rPr lang="ro-MD" sz="4000" dirty="0" err="1">
                <a:solidFill>
                  <a:srgbClr val="FFFFFF"/>
                </a:solidFill>
              </a:rPr>
              <a:t>cunoasca</a:t>
            </a:r>
            <a:r>
              <a:rPr lang="ro-MD" sz="40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xmlns="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28583BAD-B9F8-3E0F-A949-6B868531C6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335481" y="591344"/>
            <a:ext cx="5179868" cy="55856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ro-MD" altLang="ro-MD" sz="1800" b="1" i="0" u="none" strike="noStrike" cap="none" normalizeH="0" baseline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🩺 Evaluarea durerii</a:t>
            </a:r>
            <a:endParaRPr kumimoji="0" lang="ro-MD" altLang="ro-MD" sz="1800" b="0" i="0" u="none" strike="noStrike" cap="none" normalizeH="0" baseline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ro-MD" altLang="ro-MD" sz="1800" b="0" i="0" u="none" strike="noStrike" cap="none" normalizeH="0" baseline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Aplică metode standardizate: NRS, VAS, FACES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ro-MD" altLang="ro-MD" sz="1800" b="0" i="0" u="none" strike="noStrike" cap="none" normalizeH="0" baseline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Înregistrează intensitatea, localizarea, durata, caracterul durerii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ro-MD" altLang="ro-MD" sz="1800" b="0" i="0" u="none" strike="noStrike" cap="none" normalizeH="0" baseline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Observă semne nonverbale (copii, pacienți </a:t>
            </a:r>
            <a:r>
              <a:rPr kumimoji="0" lang="ro-MD" altLang="ro-MD" sz="1800" b="0" i="0" u="none" strike="noStrike" cap="none" normalizeH="0" baseline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noncomunicativi</a:t>
            </a:r>
            <a:r>
              <a:rPr kumimoji="0" lang="ro-MD" altLang="ro-MD" sz="1800" b="0" i="0" u="none" strike="noStrike" cap="none" normalizeH="0" baseline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ro-MD" altLang="ro-MD" sz="1800" b="1" i="0" u="none" strike="noStrike" cap="none" normalizeH="0" baseline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💊 Monitorizarea răspunsului la tratament</a:t>
            </a:r>
            <a:endParaRPr kumimoji="0" lang="ro-MD" altLang="ro-MD" sz="1800" b="0" i="0" u="none" strike="noStrike" cap="none" normalizeH="0" baseline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ro-MD" altLang="ro-MD" sz="1800" b="0" i="0" u="none" strike="noStrike" cap="none" normalizeH="0" baseline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Administrează medicația analgezică conform prescripției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ro-MD" altLang="ro-MD" sz="1800" b="0" i="0" u="none" strike="noStrike" cap="none" normalizeH="0" baseline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Evaluează eficiența și reacțiile adverse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ro-MD" altLang="ro-MD" sz="1800" b="0" i="0" u="none" strike="noStrike" cap="none" normalizeH="0" baseline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Notează modificările durerii după tratament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ro-MD" altLang="ro-MD" sz="1800" b="1" i="0" u="none" strike="noStrike" cap="none" normalizeH="0" baseline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🤝 Comunicarea cu pacientul și echipa medicală</a:t>
            </a:r>
            <a:endParaRPr kumimoji="0" lang="ro-MD" altLang="ro-MD" sz="1800" b="0" i="0" u="none" strike="noStrike" cap="none" normalizeH="0" baseline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ro-MD" altLang="ro-MD" sz="1800" b="0" i="0" u="none" strike="noStrike" cap="none" normalizeH="0" baseline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Informează medicul despre durere și lipsa răspunsului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ro-MD" altLang="ro-MD" sz="1800" b="0" i="0" u="none" strike="noStrike" cap="none" normalizeH="0" baseline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Colaborează multidisciplinar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ro-MD" altLang="ro-MD" sz="1800" b="0" i="0" u="none" strike="noStrike" cap="none" normalizeH="0" baseline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Comunicare empatică = reducerea anxietății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ro-MD" altLang="ro-MD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697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xmlns="" id="{A51A0227-072A-4F5F-928C-E2C3E5CCD1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202" y="4440365"/>
            <a:ext cx="3184398" cy="1722691"/>
          </a:xfrm>
        </p:spPr>
        <p:txBody>
          <a:bodyPr anchor="ctr">
            <a:normAutofit/>
          </a:bodyPr>
          <a:lstStyle/>
          <a:p>
            <a:r>
              <a:rPr lang="ro-MD" sz="4700" dirty="0"/>
              <a:t>Evaluarea durerii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4346A5C-BAF3-10BB-537B-B867817D9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94" y="1101929"/>
            <a:ext cx="4103370" cy="3228493"/>
          </a:xfrm>
          <a:prstGeom prst="rect">
            <a:avLst/>
          </a:prstGeom>
        </p:spPr>
      </p:pic>
      <p:sp>
        <p:nvSpPr>
          <p:cNvPr id="16" name="sketchy line">
            <a:extLst>
              <a:ext uri="{FF2B5EF4-FFF2-40B4-BE49-F238E27FC236}">
                <a16:creationId xmlns:a16="http://schemas.microsoft.com/office/drawing/2014/main" xmlns="" id="{35D99776-4B38-47DF-A302-11AD9AF87A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3058668" y="5294852"/>
            <a:ext cx="1554480" cy="13716"/>
          </a:xfrm>
          <a:custGeom>
            <a:avLst/>
            <a:gdLst>
              <a:gd name="connsiteX0" fmla="*/ 0 w 1554480"/>
              <a:gd name="connsiteY0" fmla="*/ 0 h 13716"/>
              <a:gd name="connsiteX1" fmla="*/ 549250 w 1554480"/>
              <a:gd name="connsiteY1" fmla="*/ 0 h 13716"/>
              <a:gd name="connsiteX2" fmla="*/ 1082954 w 1554480"/>
              <a:gd name="connsiteY2" fmla="*/ 0 h 13716"/>
              <a:gd name="connsiteX3" fmla="*/ 1554480 w 1554480"/>
              <a:gd name="connsiteY3" fmla="*/ 0 h 13716"/>
              <a:gd name="connsiteX4" fmla="*/ 1554480 w 1554480"/>
              <a:gd name="connsiteY4" fmla="*/ 13716 h 13716"/>
              <a:gd name="connsiteX5" fmla="*/ 1067410 w 1554480"/>
              <a:gd name="connsiteY5" fmla="*/ 13716 h 13716"/>
              <a:gd name="connsiteX6" fmla="*/ 549250 w 1554480"/>
              <a:gd name="connsiteY6" fmla="*/ 13716 h 13716"/>
              <a:gd name="connsiteX7" fmla="*/ 0 w 1554480"/>
              <a:gd name="connsiteY7" fmla="*/ 13716 h 13716"/>
              <a:gd name="connsiteX8" fmla="*/ 0 w 1554480"/>
              <a:gd name="connsiteY8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3716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3820" y="4959"/>
                  <a:pt x="1554594" y="10798"/>
                  <a:pt x="1554480" y="13716"/>
                </a:cubicBezTo>
                <a:cubicBezTo>
                  <a:pt x="1338847" y="1555"/>
                  <a:pt x="1215066" y="33279"/>
                  <a:pt x="1067410" y="13716"/>
                </a:cubicBezTo>
                <a:cubicBezTo>
                  <a:pt x="919754" y="-5847"/>
                  <a:pt x="800465" y="-1492"/>
                  <a:pt x="549250" y="13716"/>
                </a:cubicBezTo>
                <a:cubicBezTo>
                  <a:pt x="298035" y="28924"/>
                  <a:pt x="158868" y="18197"/>
                  <a:pt x="0" y="13716"/>
                </a:cubicBezTo>
                <a:cubicBezTo>
                  <a:pt x="488" y="8630"/>
                  <a:pt x="480" y="6612"/>
                  <a:pt x="0" y="0"/>
                </a:cubicBezTo>
                <a:close/>
              </a:path>
              <a:path w="1554480" h="13716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232" y="4157"/>
                  <a:pt x="1554673" y="7559"/>
                  <a:pt x="1554480" y="13716"/>
                </a:cubicBezTo>
                <a:cubicBezTo>
                  <a:pt x="1336087" y="7600"/>
                  <a:pt x="1310024" y="15187"/>
                  <a:pt x="1067410" y="13716"/>
                </a:cubicBezTo>
                <a:cubicBezTo>
                  <a:pt x="824796" y="12246"/>
                  <a:pt x="787902" y="30075"/>
                  <a:pt x="518160" y="13716"/>
                </a:cubicBezTo>
                <a:cubicBezTo>
                  <a:pt x="248418" y="-2643"/>
                  <a:pt x="133160" y="4633"/>
                  <a:pt x="0" y="13716"/>
                </a:cubicBezTo>
                <a:cubicBezTo>
                  <a:pt x="43" y="9160"/>
                  <a:pt x="-111" y="481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CD7A4F57-0ADD-E3A0-1326-0915F7CC5F0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000499" y="4440365"/>
            <a:ext cx="4661153" cy="172269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o-MD" altLang="ro-MD" sz="13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Scări vizuale și numerice:</a:t>
            </a:r>
            <a:endParaRPr kumimoji="0" lang="ro-MD" altLang="ro-MD" sz="13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o-MD" altLang="ro-MD" sz="1300" b="0" i="1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VAS</a:t>
            </a:r>
            <a:r>
              <a:rPr kumimoji="0" lang="ro-MD" altLang="ro-MD" sz="13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 – scala analog vizuală (0-10)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o-MD" altLang="ro-MD" sz="1300" b="0" i="1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NRS</a:t>
            </a:r>
            <a:r>
              <a:rPr kumimoji="0" lang="ro-MD" altLang="ro-MD" sz="13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 – scala numerică</a:t>
            </a:r>
          </a:p>
          <a:p>
            <a:pPr>
              <a:lnSpc>
                <a:spcPct val="90000"/>
              </a:lnSpc>
              <a:buNone/>
            </a:pPr>
            <a:r>
              <a:rPr lang="ro-MD" sz="1300" b="1"/>
              <a:t>Terapie intensivă (ICU):</a:t>
            </a:r>
            <a:endParaRPr lang="ro-MD" sz="130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o-MD" sz="1300"/>
              <a:t>Scala Comportamentală a Durerii pentru pacienți intubați (BPS) și neintubați (BPS-NI)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o-MD" sz="1300"/>
              <a:t>Instrument de Observare a Durerii în Terapia Intensivă (CPOT)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o-MD" altLang="ro-MD" sz="13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4D79B9AB-C741-E218-FCFD-2773C586C9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640651"/>
              </p:ext>
            </p:extLst>
          </p:nvPr>
        </p:nvGraphicFramePr>
        <p:xfrm>
          <a:off x="1465071" y="117393"/>
          <a:ext cx="6211571" cy="86550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661923">
                  <a:extLst>
                    <a:ext uri="{9D8B030D-6E8A-4147-A177-3AD203B41FA5}">
                      <a16:colId xmlns:a16="http://schemas.microsoft.com/office/drawing/2014/main" xmlns="" val="3952597640"/>
                    </a:ext>
                  </a:extLst>
                </a:gridCol>
                <a:gridCol w="2661923">
                  <a:extLst>
                    <a:ext uri="{9D8B030D-6E8A-4147-A177-3AD203B41FA5}">
                      <a16:colId xmlns:a16="http://schemas.microsoft.com/office/drawing/2014/main" xmlns="" val="1170145614"/>
                    </a:ext>
                  </a:extLst>
                </a:gridCol>
                <a:gridCol w="887725">
                  <a:extLst>
                    <a:ext uri="{9D8B030D-6E8A-4147-A177-3AD203B41FA5}">
                      <a16:colId xmlns:a16="http://schemas.microsoft.com/office/drawing/2014/main" xmlns="" val="796366062"/>
                    </a:ext>
                  </a:extLst>
                </a:gridCol>
              </a:tblGrid>
              <a:tr h="353060">
                <a:tc rowSpan="4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o-MD" sz="800" dirty="0">
                          <a:effectLst/>
                        </a:rPr>
                        <a:t>     </a:t>
                      </a:r>
                      <a:endParaRPr lang="ro-MD" sz="1000" dirty="0"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ro-RO" sz="800" dirty="0">
                          <a:effectLst/>
                        </a:rPr>
                        <a:t> </a:t>
                      </a:r>
                      <a:r>
                        <a:rPr lang="ro-MD" sz="800" dirty="0">
                          <a:effectLst/>
                        </a:rPr>
                        <a:t>MINISTERUL SĂNĂTĂŢII </a:t>
                      </a:r>
                      <a:endParaRPr lang="ro-MD" sz="1000" dirty="0"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ro-MD" sz="800" dirty="0">
                          <a:effectLst/>
                        </a:rPr>
                        <a:t>AL REPUBLICII MOLDOVA</a:t>
                      </a:r>
                      <a:endParaRPr lang="ro-MD" sz="1000" dirty="0"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ro-MD" sz="1000" dirty="0" err="1">
                          <a:effectLst/>
                        </a:rPr>
                        <a:t>Instituţia</a:t>
                      </a:r>
                      <a:r>
                        <a:rPr lang="ro-MD" sz="1000" dirty="0">
                          <a:effectLst/>
                        </a:rPr>
                        <a:t> Medico-Sanitară Publică</a:t>
                      </a:r>
                    </a:p>
                    <a:p>
                      <a:pPr algn="ctr">
                        <a:buNone/>
                      </a:pPr>
                      <a:r>
                        <a:rPr lang="ro-MD" sz="1000" dirty="0">
                          <a:effectLst/>
                        </a:rPr>
                        <a:t>SPITALUL CLINIC REPUBLICAN</a:t>
                      </a:r>
                    </a:p>
                    <a:p>
                      <a:pPr algn="ctr">
                        <a:buNone/>
                      </a:pPr>
                      <a:r>
                        <a:rPr lang="ro-MD" sz="1000" dirty="0">
                          <a:effectLst/>
                        </a:rPr>
                        <a:t>„</a:t>
                      </a:r>
                      <a:r>
                        <a:rPr lang="ro-MD" sz="1000" dirty="0" err="1">
                          <a:effectLst/>
                        </a:rPr>
                        <a:t>Timofei</a:t>
                      </a:r>
                      <a:r>
                        <a:rPr lang="ro-MD" sz="1000" dirty="0">
                          <a:effectLst/>
                        </a:rPr>
                        <a:t> </a:t>
                      </a:r>
                      <a:r>
                        <a:rPr lang="ro-MD" sz="1000" dirty="0" err="1">
                          <a:effectLst/>
                        </a:rPr>
                        <a:t>Moșneaga</a:t>
                      </a:r>
                      <a:r>
                        <a:rPr lang="ro-MD" sz="1000" dirty="0">
                          <a:effectLst/>
                        </a:rPr>
                        <a:t>”</a:t>
                      </a:r>
                      <a:endParaRPr lang="ro-MD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o-RO" sz="800" dirty="0">
                          <a:effectLst/>
                        </a:rPr>
                        <a:t> </a:t>
                      </a:r>
                      <a:endParaRPr lang="ro-MD" sz="1000" dirty="0"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ro-RO" sz="800" dirty="0">
                          <a:effectLst/>
                        </a:rPr>
                        <a:t>PROCEDURA </a:t>
                      </a:r>
                      <a:r>
                        <a:rPr lang="ro-RO" sz="800" cap="all" dirty="0">
                          <a:effectLst/>
                        </a:rPr>
                        <a:t>OPERAȚIONALĂ </a:t>
                      </a:r>
                      <a:r>
                        <a:rPr lang="ro-RO" sz="800" cap="all" dirty="0" err="1">
                          <a:effectLst/>
                        </a:rPr>
                        <a:t>Standart</a:t>
                      </a:r>
                      <a:endParaRPr lang="ro-MD" sz="1000" dirty="0"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ro-RO" sz="1000" dirty="0">
                          <a:effectLst/>
                        </a:rPr>
                        <a:t>Managementul durerii </a:t>
                      </a:r>
                      <a:endParaRPr lang="ro-MD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_tradnl" sz="200">
                          <a:effectLst/>
                        </a:rPr>
                        <a:t> </a:t>
                      </a:r>
                      <a:endParaRPr lang="ro-MD" sz="1000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ro-RO" sz="200">
                          <a:effectLst/>
                        </a:rPr>
                        <a:t> </a:t>
                      </a:r>
                      <a:endParaRPr lang="ro-MD" sz="1000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ro-RO" sz="800">
                          <a:effectLst/>
                        </a:rPr>
                        <a:t>Ediția: I</a:t>
                      </a:r>
                      <a:endParaRPr lang="ro-MD" sz="1000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ro-RO" sz="800">
                          <a:effectLst/>
                        </a:rPr>
                        <a:t>Nr. de ex.: </a:t>
                      </a:r>
                      <a:endParaRPr lang="ro-MD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54952553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o-M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MD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o-RO" sz="400">
                          <a:effectLst/>
                        </a:rPr>
                        <a:t> </a:t>
                      </a:r>
                      <a:endParaRPr lang="ro-MD" sz="1000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ro-RO" sz="800">
                          <a:effectLst/>
                        </a:rPr>
                        <a:t>Revizia: 0</a:t>
                      </a:r>
                      <a:endParaRPr lang="ro-MD" sz="1000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ro-RO" sz="800">
                          <a:effectLst/>
                        </a:rPr>
                        <a:t>Nr. de ex.: </a:t>
                      </a:r>
                      <a:endParaRPr lang="ro-MD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8146229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o-MD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_tradnl" sz="800" dirty="0">
                          <a:effectLst/>
                        </a:rPr>
                        <a:t> </a:t>
                      </a:r>
                      <a:endParaRPr lang="ro-MD" sz="1000" dirty="0"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es-ES_tradnl" sz="800" dirty="0">
                          <a:effectLst/>
                        </a:rPr>
                        <a:t>Cod: POS</a:t>
                      </a:r>
                      <a:r>
                        <a:rPr lang="ro-MD" sz="800" dirty="0">
                          <a:effectLst/>
                        </a:rPr>
                        <a:t>: SC - 02</a:t>
                      </a:r>
                      <a:endParaRPr lang="ro-MD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o-M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74126791"/>
                  </a:ext>
                </a:extLst>
              </a:tr>
              <a:tr h="207645">
                <a:tc vMerge="1">
                  <a:txBody>
                    <a:bodyPr/>
                    <a:lstStyle/>
                    <a:p>
                      <a:endParaRPr lang="ro-M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M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_tradnl" sz="400" dirty="0">
                          <a:effectLst/>
                        </a:rPr>
                        <a:t> </a:t>
                      </a:r>
                      <a:endParaRPr lang="ro-MD" sz="1000" dirty="0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es-ES_tradnl" sz="800" dirty="0" err="1">
                          <a:effectLst/>
                        </a:rPr>
                        <a:t>Exemplar</a:t>
                      </a:r>
                      <a:r>
                        <a:rPr lang="es-ES_tradnl" sz="800" dirty="0">
                          <a:effectLst/>
                        </a:rPr>
                        <a:t> </a:t>
                      </a:r>
                      <a:r>
                        <a:rPr lang="es-ES_tradnl" sz="800" dirty="0" err="1">
                          <a:effectLst/>
                        </a:rPr>
                        <a:t>nr</a:t>
                      </a:r>
                      <a:r>
                        <a:rPr lang="es-ES_tradnl" sz="800" dirty="0">
                          <a:effectLst/>
                        </a:rPr>
                        <a:t>.: 1</a:t>
                      </a:r>
                      <a:endParaRPr lang="ro-MD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36827081"/>
                  </a:ext>
                </a:extLst>
              </a:tr>
            </a:tbl>
          </a:graphicData>
        </a:graphic>
      </p:graphicFrame>
      <p:pic>
        <p:nvPicPr>
          <p:cNvPr id="6145" name="Рисунок 1">
            <a:extLst>
              <a:ext uri="{FF2B5EF4-FFF2-40B4-BE49-F238E27FC236}">
                <a16:creationId xmlns:a16="http://schemas.microsoft.com/office/drawing/2014/main" xmlns="" id="{6222B224-78B5-8125-1CC0-B96E6337B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695" y="254103"/>
            <a:ext cx="314325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1DF6F2ED-5F8A-0F1F-EAE1-EAA6C316F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5861" y="1180050"/>
            <a:ext cx="475864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MD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eiryo UI" panose="020B0604030504040204" pitchFamily="34" charset="-128"/>
              </a:rPr>
              <a:t>Anexa 1</a:t>
            </a:r>
            <a:endParaRPr kumimoji="0" lang="ro-RO" altLang="ro-MD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MD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eiryo UI" panose="020B0604030504040204" pitchFamily="34" charset="-128"/>
              </a:rPr>
              <a:t>Scara numerică de evaluare a durerii</a:t>
            </a:r>
            <a:endParaRPr kumimoji="0" lang="ro-RO" altLang="ro-MD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o-RO" altLang="ro-MD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146" name="Рисунок 1">
            <a:extLst>
              <a:ext uri="{FF2B5EF4-FFF2-40B4-BE49-F238E27FC236}">
                <a16:creationId xmlns:a16="http://schemas.microsoft.com/office/drawing/2014/main" xmlns="" id="{72527116-8831-3C48-CCB4-527E4CEEE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" t="746" b="3731"/>
          <a:stretch>
            <a:fillRect/>
          </a:stretch>
        </p:blipFill>
        <p:spPr bwMode="auto">
          <a:xfrm>
            <a:off x="4244364" y="2209800"/>
            <a:ext cx="4948614" cy="104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907EF6B7-1338-4443-8C46-6A318D952D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DAAE4CDD-124C-4DCF-9584-B6033B545D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E876D1-6083-F3FD-B2D2-41DA2827F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25" y="1153572"/>
            <a:ext cx="2400300" cy="44611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o-RO" sz="2800" b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7.2.3. Algoritmul de evaluare a durerii în perioada postoperatorie </a:t>
            </a:r>
            <a:endParaRPr lang="ro-MD" sz="280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xmlns="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6CB221-9B7B-1CEA-995F-3FDDDF6BE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5481" y="591344"/>
            <a:ext cx="5179868" cy="558561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ro-RO" sz="25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1)	</a:t>
            </a:r>
            <a:r>
              <a:rPr lang="ro-RO" sz="250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pînă</a:t>
            </a:r>
            <a:r>
              <a:rPr lang="ro-RO" sz="25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 intervenția chirurgicală evaluarea durerii se efectuează fiecare 12 ore.</a:t>
            </a:r>
            <a:endParaRPr lang="ro-MD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90000"/>
              </a:lnSpc>
              <a:buNone/>
            </a:pPr>
            <a:r>
              <a:rPr lang="ro-RO" sz="25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2)	după intervenția chirurgicală</a:t>
            </a:r>
            <a:endParaRPr lang="ro-MD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ro-RO" sz="25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fiece 30 minute în decurs de 2 ore</a:t>
            </a:r>
            <a:endParaRPr lang="ro-MD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ro-RO" sz="25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fiece oră în decurs de 4 ore </a:t>
            </a:r>
            <a:endParaRPr lang="ro-MD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ro-RO" sz="25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fiece 4 ore în decurs de 24 ore după intervenția chirurgicală </a:t>
            </a:r>
            <a:endParaRPr lang="ro-MD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ro-RO" sz="25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fiece 12 ore.</a:t>
            </a:r>
            <a:endParaRPr lang="ro-MD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ro-RO" sz="25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3)	la apariția durerii (SVA ≥4) se efectuează evaluarea repetată a durerii peste 30 minute după analgezie, </a:t>
            </a:r>
            <a:r>
              <a:rPr lang="ro-RO" sz="250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pînă</a:t>
            </a:r>
            <a:r>
              <a:rPr lang="ro-RO" sz="25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 durerea după SVA &lt;4.</a:t>
            </a:r>
            <a:endParaRPr lang="ro-MD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ro-MD" sz="2500"/>
          </a:p>
        </p:txBody>
      </p:sp>
    </p:spTree>
    <p:extLst>
      <p:ext uri="{BB962C8B-B14F-4D97-AF65-F5344CB8AC3E}">
        <p14:creationId xmlns:p14="http://schemas.microsoft.com/office/powerpoint/2010/main" val="3588487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around a person lying on a bed&#10;&#10;AI-generated content may be incorrect.">
            <a:extLst>
              <a:ext uri="{FF2B5EF4-FFF2-40B4-BE49-F238E27FC236}">
                <a16:creationId xmlns:a16="http://schemas.microsoft.com/office/drawing/2014/main" xmlns="" id="{44D2AFF2-29C8-A0FB-E787-CAFDD8B14D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151" r="14399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AF2730-C295-6C9D-15C6-A81805E95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3200" dirty="0"/>
              <a:t>Evaluarea durerii prin comunicare activă</a:t>
            </a:r>
            <a:endParaRPr lang="ro-MD" sz="3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CFBD66-14E8-5345-1B23-2F56D3C92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it-IT" sz="1700" b="1"/>
              <a:t>Evaluare sistematică</a:t>
            </a:r>
            <a:r>
              <a:rPr lang="it-IT" sz="1700"/>
              <a:t>: la internare, după proceduri, la fiecare schimbare de tură.</a:t>
            </a:r>
          </a:p>
          <a:p>
            <a:pPr>
              <a:buNone/>
            </a:pPr>
            <a:r>
              <a:rPr lang="ro-MD" sz="1700" b="1"/>
              <a:t>Întrebări recomandate</a:t>
            </a:r>
            <a:r>
              <a:rPr lang="ro-MD" sz="170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o-MD" sz="1700" i="1"/>
              <a:t>„Când simțiți durerea cel mai intens?”</a:t>
            </a:r>
            <a:endParaRPr lang="ro-MD" sz="1700"/>
          </a:p>
          <a:p>
            <a:pPr>
              <a:buFont typeface="Arial" panose="020B0604020202020204" pitchFamily="34" charset="0"/>
              <a:buChar char="•"/>
            </a:pPr>
            <a:r>
              <a:rPr lang="ro-MD" sz="1700" i="1"/>
              <a:t>„Ce factori agravează sau ameliorează durerea?”</a:t>
            </a:r>
            <a:endParaRPr lang="ro-MD" sz="1700"/>
          </a:p>
          <a:p>
            <a:pPr>
              <a:buFont typeface="Arial" panose="020B0604020202020204" pitchFamily="34" charset="0"/>
              <a:buChar char="•"/>
            </a:pPr>
            <a:r>
              <a:rPr lang="ro-MD" sz="1700" i="1"/>
              <a:t>„Cum v-a afectat durerea somnul sau activitățile zilnice?”</a:t>
            </a:r>
            <a:endParaRPr lang="ro-MD" sz="1700"/>
          </a:p>
          <a:p>
            <a:endParaRPr lang="ro-MD" sz="1700"/>
          </a:p>
        </p:txBody>
      </p:sp>
    </p:spTree>
    <p:extLst>
      <p:ext uri="{BB962C8B-B14F-4D97-AF65-F5344CB8AC3E}">
        <p14:creationId xmlns:p14="http://schemas.microsoft.com/office/powerpoint/2010/main" val="2102468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FE10C98-68D8-9A46-4DD9-084DFAD33B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886" r="264" b="2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4D712D9-07C6-B815-C177-75FF5D04F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7358" y="1111045"/>
            <a:ext cx="2866642" cy="555753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o-MD" sz="2000" b="1" dirty="0"/>
              <a:t>Empatia și validarea emoțiilor</a:t>
            </a:r>
          </a:p>
          <a:p>
            <a:pPr>
              <a:buNone/>
            </a:pPr>
            <a:endParaRPr lang="ro-MD" sz="2000" dirty="0"/>
          </a:p>
          <a:p>
            <a:pPr marL="0" indent="0">
              <a:buNone/>
            </a:pPr>
            <a:r>
              <a:rPr lang="ro-MD" sz="2000" dirty="0"/>
              <a:t>Folosește expresii care validează experiența:</a:t>
            </a:r>
            <a:br>
              <a:rPr lang="ro-MD" sz="2000" dirty="0"/>
            </a:br>
            <a:r>
              <a:rPr lang="ro-MD" sz="2000" i="1" dirty="0"/>
              <a:t>„Înțeleg că e greu să suporți această durere.”</a:t>
            </a:r>
            <a:r>
              <a:rPr lang="ro-MD" sz="2000" dirty="0"/>
              <a:t/>
            </a:r>
            <a:br>
              <a:rPr lang="ro-MD" sz="2000" dirty="0"/>
            </a:br>
            <a:r>
              <a:rPr lang="ro-MD" sz="2000" i="1" dirty="0"/>
              <a:t>„Durerea pe care o simți este reală și importantă.”</a:t>
            </a:r>
            <a:endParaRPr lang="ro-MD" sz="2000" dirty="0"/>
          </a:p>
          <a:p>
            <a:endParaRPr lang="ro-MD" sz="1700" dirty="0"/>
          </a:p>
        </p:txBody>
      </p:sp>
    </p:spTree>
    <p:extLst>
      <p:ext uri="{BB962C8B-B14F-4D97-AF65-F5344CB8AC3E}">
        <p14:creationId xmlns:p14="http://schemas.microsoft.com/office/powerpoint/2010/main" val="3290562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6B5E2835-4E47-45B3-9CFE-732FF7B054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A45C6A8-7310-F0AC-B308-1439ED51F5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022" r="10648" b="-1"/>
          <a:stretch/>
        </p:blipFill>
        <p:spPr>
          <a:xfrm>
            <a:off x="2432021" y="10"/>
            <a:ext cx="6711980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xmlns="" id="{5B45AD5D-AA52-4F7B-9362-576A39AD9E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341754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xmlns="" id="{AEDD7960-4866-4399-BEF6-DD1431AB4E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334896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183" y="2443480"/>
            <a:ext cx="250317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C9558F-8C67-35E1-3DF7-299D85728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320" y="1248697"/>
            <a:ext cx="2907332" cy="4676615"/>
          </a:xfrm>
        </p:spPr>
        <p:txBody>
          <a:bodyPr anchor="t">
            <a:normAutofit/>
          </a:bodyPr>
          <a:lstStyle/>
          <a:p>
            <a:pPr>
              <a:buNone/>
            </a:pPr>
            <a:r>
              <a:rPr lang="ro-MD" sz="2000" b="1" dirty="0"/>
              <a:t>Claritate și adaptarea limbajului</a:t>
            </a:r>
            <a:endParaRPr lang="ro-MD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ro-MD" sz="2000" dirty="0"/>
              <a:t>Evită jargonul medical.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o-MD" sz="2000" dirty="0"/>
              <a:t>Explică termenii într-un limbaj simplu:</a:t>
            </a:r>
            <a:br>
              <a:rPr lang="ro-MD" sz="2000" dirty="0"/>
            </a:br>
            <a:r>
              <a:rPr lang="ro-MD" sz="2000" i="1" dirty="0"/>
              <a:t>„Durerea acută apare brusc, dar de obicei trece mai repede. Cea cronică durează mai mult și trebuie ținută sub control.”</a:t>
            </a:r>
            <a:endParaRPr lang="ro-MD" sz="2000" dirty="0"/>
          </a:p>
          <a:p>
            <a:endParaRPr lang="ro-MD" sz="1500" dirty="0"/>
          </a:p>
        </p:txBody>
      </p:sp>
    </p:spTree>
    <p:extLst>
      <p:ext uri="{BB962C8B-B14F-4D97-AF65-F5344CB8AC3E}">
        <p14:creationId xmlns:p14="http://schemas.microsoft.com/office/powerpoint/2010/main" val="3347980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2E442304-DDBD-4F7B-8017-36BCC863FB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640823"/>
            <a:ext cx="2563994" cy="558314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3300"/>
              <a:t>Implicarea pacientului în propriul management al durerii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xmlns="" id="{5E107275-3853-46FD-A241-DE4355A426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544313" y="3465005"/>
            <a:ext cx="5410200" cy="13716"/>
          </a:xfrm>
          <a:custGeom>
            <a:avLst/>
            <a:gdLst>
              <a:gd name="connsiteX0" fmla="*/ 0 w 5410200"/>
              <a:gd name="connsiteY0" fmla="*/ 0 h 13716"/>
              <a:gd name="connsiteX1" fmla="*/ 568071 w 5410200"/>
              <a:gd name="connsiteY1" fmla="*/ 0 h 13716"/>
              <a:gd name="connsiteX2" fmla="*/ 1298448 w 5410200"/>
              <a:gd name="connsiteY2" fmla="*/ 0 h 13716"/>
              <a:gd name="connsiteX3" fmla="*/ 1920621 w 5410200"/>
              <a:gd name="connsiteY3" fmla="*/ 0 h 13716"/>
              <a:gd name="connsiteX4" fmla="*/ 2488692 w 5410200"/>
              <a:gd name="connsiteY4" fmla="*/ 0 h 13716"/>
              <a:gd name="connsiteX5" fmla="*/ 3219069 w 5410200"/>
              <a:gd name="connsiteY5" fmla="*/ 0 h 13716"/>
              <a:gd name="connsiteX6" fmla="*/ 3895344 w 5410200"/>
              <a:gd name="connsiteY6" fmla="*/ 0 h 13716"/>
              <a:gd name="connsiteX7" fmla="*/ 4571619 w 5410200"/>
              <a:gd name="connsiteY7" fmla="*/ 0 h 13716"/>
              <a:gd name="connsiteX8" fmla="*/ 5410200 w 5410200"/>
              <a:gd name="connsiteY8" fmla="*/ 0 h 13716"/>
              <a:gd name="connsiteX9" fmla="*/ 5410200 w 5410200"/>
              <a:gd name="connsiteY9" fmla="*/ 13716 h 13716"/>
              <a:gd name="connsiteX10" fmla="*/ 4842129 w 5410200"/>
              <a:gd name="connsiteY10" fmla="*/ 13716 h 13716"/>
              <a:gd name="connsiteX11" fmla="*/ 4328160 w 5410200"/>
              <a:gd name="connsiteY11" fmla="*/ 13716 h 13716"/>
              <a:gd name="connsiteX12" fmla="*/ 3597783 w 5410200"/>
              <a:gd name="connsiteY12" fmla="*/ 13716 h 13716"/>
              <a:gd name="connsiteX13" fmla="*/ 3029712 w 5410200"/>
              <a:gd name="connsiteY13" fmla="*/ 13716 h 13716"/>
              <a:gd name="connsiteX14" fmla="*/ 2299335 w 5410200"/>
              <a:gd name="connsiteY14" fmla="*/ 13716 h 13716"/>
              <a:gd name="connsiteX15" fmla="*/ 1514856 w 5410200"/>
              <a:gd name="connsiteY15" fmla="*/ 13716 h 13716"/>
              <a:gd name="connsiteX16" fmla="*/ 892683 w 5410200"/>
              <a:gd name="connsiteY16" fmla="*/ 13716 h 13716"/>
              <a:gd name="connsiteX17" fmla="*/ 0 w 5410200"/>
              <a:gd name="connsiteY17" fmla="*/ 13716 h 13716"/>
              <a:gd name="connsiteX18" fmla="*/ 0 w 5410200"/>
              <a:gd name="connsiteY18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3716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09587" y="2854"/>
                  <a:pt x="5409791" y="9451"/>
                  <a:pt x="5410200" y="13716"/>
                </a:cubicBezTo>
                <a:cubicBezTo>
                  <a:pt x="5139060" y="2179"/>
                  <a:pt x="5121593" y="26463"/>
                  <a:pt x="4842129" y="13716"/>
                </a:cubicBezTo>
                <a:cubicBezTo>
                  <a:pt x="4562665" y="969"/>
                  <a:pt x="4448273" y="4915"/>
                  <a:pt x="4328160" y="13716"/>
                </a:cubicBezTo>
                <a:cubicBezTo>
                  <a:pt x="4208047" y="22517"/>
                  <a:pt x="3760936" y="17995"/>
                  <a:pt x="3597783" y="13716"/>
                </a:cubicBezTo>
                <a:cubicBezTo>
                  <a:pt x="3434630" y="9437"/>
                  <a:pt x="3299718" y="28641"/>
                  <a:pt x="3029712" y="13716"/>
                </a:cubicBezTo>
                <a:cubicBezTo>
                  <a:pt x="2759706" y="-1209"/>
                  <a:pt x="2640159" y="22822"/>
                  <a:pt x="2299335" y="13716"/>
                </a:cubicBezTo>
                <a:cubicBezTo>
                  <a:pt x="1958511" y="4610"/>
                  <a:pt x="1801186" y="24413"/>
                  <a:pt x="1514856" y="13716"/>
                </a:cubicBezTo>
                <a:cubicBezTo>
                  <a:pt x="1228526" y="3019"/>
                  <a:pt x="1063509" y="-9877"/>
                  <a:pt x="892683" y="13716"/>
                </a:cubicBezTo>
                <a:cubicBezTo>
                  <a:pt x="721857" y="37309"/>
                  <a:pt x="186945" y="-25469"/>
                  <a:pt x="0" y="13716"/>
                </a:cubicBezTo>
                <a:cubicBezTo>
                  <a:pt x="-342" y="9537"/>
                  <a:pt x="-97" y="6817"/>
                  <a:pt x="0" y="0"/>
                </a:cubicBezTo>
                <a:close/>
              </a:path>
              <a:path w="5410200" h="13716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10660" y="2787"/>
                  <a:pt x="5410166" y="9748"/>
                  <a:pt x="5410200" y="13716"/>
                </a:cubicBezTo>
                <a:cubicBezTo>
                  <a:pt x="5163327" y="36922"/>
                  <a:pt x="5008749" y="6121"/>
                  <a:pt x="4842129" y="13716"/>
                </a:cubicBezTo>
                <a:cubicBezTo>
                  <a:pt x="4675509" y="21311"/>
                  <a:pt x="4433401" y="-5187"/>
                  <a:pt x="4165854" y="13716"/>
                </a:cubicBezTo>
                <a:cubicBezTo>
                  <a:pt x="3898308" y="32619"/>
                  <a:pt x="3809032" y="-13282"/>
                  <a:pt x="3543681" y="13716"/>
                </a:cubicBezTo>
                <a:cubicBezTo>
                  <a:pt x="3278330" y="40714"/>
                  <a:pt x="3073876" y="-20489"/>
                  <a:pt x="2759202" y="13716"/>
                </a:cubicBezTo>
                <a:cubicBezTo>
                  <a:pt x="2444528" y="47921"/>
                  <a:pt x="2204144" y="-1200"/>
                  <a:pt x="1974723" y="13716"/>
                </a:cubicBezTo>
                <a:cubicBezTo>
                  <a:pt x="1745302" y="28632"/>
                  <a:pt x="1602335" y="26918"/>
                  <a:pt x="1406652" y="13716"/>
                </a:cubicBezTo>
                <a:cubicBezTo>
                  <a:pt x="1210969" y="514"/>
                  <a:pt x="923948" y="-1411"/>
                  <a:pt x="730377" y="13716"/>
                </a:cubicBezTo>
                <a:cubicBezTo>
                  <a:pt x="536806" y="28843"/>
                  <a:pt x="336496" y="-4713"/>
                  <a:pt x="0" y="13716"/>
                </a:cubicBezTo>
                <a:cubicBezTo>
                  <a:pt x="-535" y="9547"/>
                  <a:pt x="488" y="451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xmlns="" id="{6112F485-2E97-B3F5-9576-619480CCDE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2887437"/>
              </p:ext>
            </p:extLst>
          </p:nvPr>
        </p:nvGraphicFramePr>
        <p:xfrm>
          <a:off x="3486013" y="640822"/>
          <a:ext cx="5175384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2089229-214C-C3DB-9591-A4149FF0D13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10999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50AB553-2A96-4A92-96F2-93548E0969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779463"/>
          </a:xfrm>
        </p:spPr>
        <p:txBody>
          <a:bodyPr>
            <a:normAutofit/>
          </a:bodyPr>
          <a:lstStyle/>
          <a:p>
            <a:r>
              <a:rPr lang="ro-MD" sz="3200" dirty="0"/>
              <a:t>Educația pacientului și familiei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45937E18-0C8C-EE9E-ECF9-5164B4CDBF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0828470"/>
              </p:ext>
            </p:extLst>
          </p:nvPr>
        </p:nvGraphicFramePr>
        <p:xfrm>
          <a:off x="275303" y="1327354"/>
          <a:ext cx="8603226" cy="5368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759" y="3752849"/>
            <a:ext cx="2468166" cy="245268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o-MD" sz="3100"/>
              <a:t>Tehnici de sprijin psihologic în gestionarea durerii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9A29D3-076E-5C16-74E2-E8E82726BF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73" b="35333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7986" y="3752850"/>
            <a:ext cx="5614060" cy="2452687"/>
          </a:xfrm>
        </p:spPr>
        <p:txBody>
          <a:bodyPr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b="1"/>
              <a:t>V</a:t>
            </a:r>
            <a:r>
              <a:rPr lang="ro-MD" sz="1600" b="1"/>
              <a:t>alidarea durerii</a:t>
            </a:r>
            <a:r>
              <a:rPr lang="ro-MD" sz="1600"/>
              <a:t> – „Cred ceea ce spuneți.”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o-MD" sz="1600" b="1"/>
              <a:t>Reducerea anxietății</a:t>
            </a:r>
            <a:r>
              <a:rPr lang="ro-MD" sz="1600"/>
              <a:t> – explicații despre proceduri și ce urmează.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o-MD" sz="1600" b="1"/>
              <a:t>Încurajare pozitivă</a:t>
            </a:r>
            <a:r>
              <a:rPr lang="ro-MD" sz="1600"/>
              <a:t> – „Ați făcut progrese importante.”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o-MD" sz="1600" b="1"/>
              <a:t>Susținerea speranței și încrederii</a:t>
            </a:r>
            <a:r>
              <a:rPr lang="ro-MD" sz="1600"/>
              <a:t> – chiar și în durerea cronică, controlul este posibil.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omunicarea cu asistentul medical și gradul de satisfacție a pacientului  față de îngrijirile din spital | eAsistent.ro">
            <a:extLst>
              <a:ext uri="{FF2B5EF4-FFF2-40B4-BE49-F238E27FC236}">
                <a16:creationId xmlns:a16="http://schemas.microsoft.com/office/drawing/2014/main" xmlns="" id="{DCB19D76-1199-0EA1-7C02-ABE24C1BB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3" r="6464"/>
          <a:stretch/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1D8A77-116C-989F-42BB-EC80F32F0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6567" y="1327356"/>
            <a:ext cx="3665145" cy="38935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o-MD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Comunicarea</a:t>
            </a:r>
          </a:p>
          <a:p>
            <a:pPr marL="0" indent="0">
              <a:buNone/>
            </a:pPr>
            <a:r>
              <a:rPr lang="ro-MD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este esențială în relația terapeutică, reprezentând mijlocul prin care personalul medical înțelege nevoile pacientului, îi oferă sprijin, explică procedurile și contribuie la reducerea anxietății și creșterea complianței.</a:t>
            </a:r>
          </a:p>
        </p:txBody>
      </p:sp>
    </p:spTree>
    <p:extLst>
      <p:ext uri="{BB962C8B-B14F-4D97-AF65-F5344CB8AC3E}">
        <p14:creationId xmlns:p14="http://schemas.microsoft.com/office/powerpoint/2010/main" val="1072313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7301F447-EEF7-48F5-AF73-7566EE7F64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334644"/>
            <a:ext cx="7882128" cy="1076914"/>
          </a:xfrm>
        </p:spPr>
        <p:txBody>
          <a:bodyPr anchor="ctr">
            <a:normAutofit/>
          </a:bodyPr>
          <a:lstStyle/>
          <a:p>
            <a:r>
              <a:rPr lang="it-IT" sz="3500"/>
              <a:t>Bariere în comunicare și soluții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7117410-A2A4-4085-9ADC-46744551DB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2079" y="0"/>
            <a:ext cx="7879842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9F74EB5-E547-4FB4-95F5-BCC788F3C4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0936" y="1512994"/>
            <a:ext cx="787984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AB0B4620-3280-487C-8ACF-2BF999F90F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8853480"/>
              </p:ext>
            </p:extLst>
          </p:nvPr>
        </p:nvGraphicFramePr>
        <p:xfrm>
          <a:off x="628650" y="2031080"/>
          <a:ext cx="7879843" cy="3947988"/>
        </p:xfrm>
        <a:graphic>
          <a:graphicData uri="http://schemas.openxmlformats.org/drawingml/2006/table">
            <a:tbl>
              <a:tblPr/>
              <a:tblGrid>
                <a:gridCol w="4012495">
                  <a:extLst>
                    <a:ext uri="{9D8B030D-6E8A-4147-A177-3AD203B41FA5}">
                      <a16:colId xmlns:a16="http://schemas.microsoft.com/office/drawing/2014/main" xmlns="" val="316301973"/>
                    </a:ext>
                  </a:extLst>
                </a:gridCol>
                <a:gridCol w="3867348">
                  <a:extLst>
                    <a:ext uri="{9D8B030D-6E8A-4147-A177-3AD203B41FA5}">
                      <a16:colId xmlns:a16="http://schemas.microsoft.com/office/drawing/2014/main" xmlns="" val="3217114968"/>
                    </a:ext>
                  </a:extLst>
                </a:gridCol>
              </a:tblGrid>
              <a:tr h="51091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ro-MD" sz="2300" b="1" i="0" u="none" strike="noStrike">
                          <a:effectLst/>
                          <a:latin typeface="Arial" panose="020B0604020202020204" pitchFamily="34" charset="0"/>
                        </a:rPr>
                        <a:t>Barieră</a:t>
                      </a:r>
                      <a:endParaRPr lang="ro-MD" sz="2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117" marR="116117" marT="58059" marB="580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ro-MD" sz="2300" b="1" i="0" u="none" strike="noStrike">
                          <a:effectLst/>
                          <a:latin typeface="Arial" panose="020B0604020202020204" pitchFamily="34" charset="0"/>
                        </a:rPr>
                        <a:t>Soluție propusă</a:t>
                      </a:r>
                      <a:endParaRPr lang="ro-MD" sz="2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6117" marR="116117" marT="58059" marB="580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9941636"/>
                  </a:ext>
                </a:extLst>
              </a:tr>
              <a:tr h="85926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ro-MD" sz="2300" b="0" i="0" u="none" strike="noStrike">
                          <a:effectLst/>
                          <a:latin typeface="Arial" panose="020B0604020202020204" pitchFamily="34" charset="0"/>
                        </a:rPr>
                        <a:t>Pacient timid/rușinat</a:t>
                      </a:r>
                    </a:p>
                  </a:txBody>
                  <a:tcPr marL="116117" marR="116117" marT="58059" marB="580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ro-MD" sz="2300" b="0" i="0" u="none" strike="noStrike">
                          <a:effectLst/>
                          <a:latin typeface="Arial" panose="020B0604020202020204" pitchFamily="34" charset="0"/>
                        </a:rPr>
                        <a:t>Abordare blândă, întrebări indirecte</a:t>
                      </a:r>
                    </a:p>
                  </a:txBody>
                  <a:tcPr marL="116117" marR="116117" marT="58059" marB="580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59962643"/>
                  </a:ext>
                </a:extLst>
              </a:tr>
              <a:tr h="85926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ro-MD" sz="2300" b="0" i="0" u="none" strike="noStrike">
                          <a:effectLst/>
                          <a:latin typeface="Arial" panose="020B0604020202020204" pitchFamily="34" charset="0"/>
                        </a:rPr>
                        <a:t>Deficiențe cognitive sau de limbaj</a:t>
                      </a:r>
                    </a:p>
                  </a:txBody>
                  <a:tcPr marL="116117" marR="116117" marT="58059" marB="580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ro-MD" sz="2300" b="0" i="0" u="none" strike="noStrike">
                          <a:effectLst/>
                          <a:latin typeface="Arial" panose="020B0604020202020204" pitchFamily="34" charset="0"/>
                        </a:rPr>
                        <a:t>Utilizarea pictogramelor, mimică, traducători</a:t>
                      </a:r>
                    </a:p>
                  </a:txBody>
                  <a:tcPr marL="116117" marR="116117" marT="58059" marB="580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85872766"/>
                  </a:ext>
                </a:extLst>
              </a:tr>
              <a:tr h="85926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ro-MD" sz="2300" b="0" i="0" u="none" strike="noStrike">
                          <a:effectLst/>
                          <a:latin typeface="Arial" panose="020B0604020202020204" pitchFamily="34" charset="0"/>
                        </a:rPr>
                        <a:t>Frica de dependență</a:t>
                      </a:r>
                    </a:p>
                  </a:txBody>
                  <a:tcPr marL="116117" marR="116117" marT="58059" marB="580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ro-MD" sz="2300" b="0" i="0" u="none" strike="noStrike">
                          <a:effectLst/>
                          <a:latin typeface="Arial" panose="020B0604020202020204" pitchFamily="34" charset="0"/>
                        </a:rPr>
                        <a:t>Educație despre beneficiile tratamentului</a:t>
                      </a:r>
                    </a:p>
                  </a:txBody>
                  <a:tcPr marL="116117" marR="116117" marT="58059" marB="580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90710068"/>
                  </a:ext>
                </a:extLst>
              </a:tr>
              <a:tr h="85926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ro-MD" sz="2300" b="0" i="0" u="none" strike="noStrike">
                          <a:effectLst/>
                          <a:latin typeface="Arial" panose="020B0604020202020204" pitchFamily="34" charset="0"/>
                        </a:rPr>
                        <a:t>Lipsa de timp a personalului</a:t>
                      </a:r>
                    </a:p>
                  </a:txBody>
                  <a:tcPr marL="116117" marR="116117" marT="58059" marB="580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ro-MD" sz="2300" b="0" i="0" u="none" strike="noStrike">
                          <a:effectLst/>
                          <a:latin typeface="Arial" panose="020B0604020202020204" pitchFamily="34" charset="0"/>
                        </a:rPr>
                        <a:t>Evaluare scurtă, dar repetată, în fiecare tură</a:t>
                      </a:r>
                    </a:p>
                  </a:txBody>
                  <a:tcPr marL="116117" marR="116117" marT="58059" marB="580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867972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C2799E-4895-636B-73DB-100B1F43B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4300"/>
              <a:t>Strategii de tratament al durerii</a:t>
            </a:r>
            <a:endParaRPr lang="ro-MD" sz="4300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A261E7-4444-CB22-92D8-2520C970F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2872899"/>
            <a:ext cx="3182691" cy="332066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ro-MD" sz="1800" b="1" dirty="0"/>
              <a:t>Farmacologic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o-MD" sz="1800" i="1" dirty="0"/>
              <a:t>Durere ușoară:</a:t>
            </a:r>
            <a:r>
              <a:rPr lang="ro-MD" sz="1800" dirty="0"/>
              <a:t> Paracetamol, AINS (</a:t>
            </a:r>
            <a:r>
              <a:rPr lang="ro-MD" sz="1800" dirty="0" err="1"/>
              <a:t>ibuprofen</a:t>
            </a:r>
            <a:r>
              <a:rPr lang="ro-MD" sz="1800" dirty="0"/>
              <a:t>, </a:t>
            </a:r>
            <a:r>
              <a:rPr lang="ro-MD" sz="1800" dirty="0" err="1"/>
              <a:t>diclofenac</a:t>
            </a:r>
            <a:r>
              <a:rPr lang="ro-MD" sz="1800" dirty="0"/>
              <a:t>)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o-MD" sz="1800" i="1" dirty="0"/>
              <a:t>Durere moderată:</a:t>
            </a:r>
            <a:r>
              <a:rPr lang="ro-MD" sz="1800" dirty="0"/>
              <a:t> combinații cu </a:t>
            </a:r>
            <a:r>
              <a:rPr lang="ro-MD" sz="1800" dirty="0" err="1"/>
              <a:t>opioide</a:t>
            </a:r>
            <a:r>
              <a:rPr lang="ro-MD" sz="1800" dirty="0"/>
              <a:t> slabe (</a:t>
            </a:r>
            <a:r>
              <a:rPr lang="ro-MD" sz="1800" dirty="0" err="1"/>
              <a:t>tramadol</a:t>
            </a:r>
            <a:r>
              <a:rPr lang="ro-MD" sz="1800" dirty="0"/>
              <a:t>, codeină)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o-MD" sz="1800" i="1" dirty="0"/>
              <a:t>Durere severă:</a:t>
            </a:r>
            <a:r>
              <a:rPr lang="ro-MD" sz="1800" dirty="0"/>
              <a:t> </a:t>
            </a:r>
            <a:r>
              <a:rPr lang="ro-MD" sz="1800" dirty="0" err="1"/>
              <a:t>opioide</a:t>
            </a:r>
            <a:r>
              <a:rPr lang="ro-MD" sz="1800" dirty="0"/>
              <a:t> tari (morfina, </a:t>
            </a:r>
            <a:r>
              <a:rPr lang="ro-MD" sz="1800" dirty="0" err="1"/>
              <a:t>fentanil</a:t>
            </a:r>
            <a:r>
              <a:rPr lang="ro-MD" sz="1800" dirty="0"/>
              <a:t>, </a:t>
            </a:r>
            <a:r>
              <a:rPr lang="ro-MD" sz="1800" dirty="0" err="1"/>
              <a:t>oxicodonă</a:t>
            </a:r>
            <a:r>
              <a:rPr lang="ro-MD" sz="1800" dirty="0"/>
              <a:t>)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o-MD" sz="1800" i="1" dirty="0"/>
              <a:t>Adjuvante:</a:t>
            </a:r>
            <a:r>
              <a:rPr lang="ro-MD" sz="1800" dirty="0"/>
              <a:t> antidepresive, </a:t>
            </a:r>
            <a:r>
              <a:rPr lang="ro-MD" sz="1800" dirty="0" err="1"/>
              <a:t>anticonvulsivante</a:t>
            </a:r>
            <a:r>
              <a:rPr lang="ro-MD" sz="1800" dirty="0"/>
              <a:t> (în durerea </a:t>
            </a:r>
            <a:r>
              <a:rPr lang="ro-MD" sz="1800" dirty="0" err="1"/>
              <a:t>neuropată</a:t>
            </a:r>
            <a:r>
              <a:rPr lang="ro-MD" sz="1800" dirty="0"/>
              <a:t>)</a:t>
            </a:r>
          </a:p>
          <a:p>
            <a:pPr>
              <a:lnSpc>
                <a:spcPct val="90000"/>
              </a:lnSpc>
            </a:pPr>
            <a:endParaRPr lang="ro-MD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224933E-9656-1AE0-7337-553EDB635B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800" r="37174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09025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41DBBF-482C-423D-2517-BCF95405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3752849"/>
            <a:ext cx="2468166" cy="2452687"/>
          </a:xfrm>
        </p:spPr>
        <p:txBody>
          <a:bodyPr anchor="ctr">
            <a:normAutofit/>
          </a:bodyPr>
          <a:lstStyle/>
          <a:p>
            <a:r>
              <a:rPr lang="it-IT" sz="3100"/>
              <a:t>Strategii de tratament al durerii</a:t>
            </a:r>
            <a:endParaRPr lang="ro-MD" sz="31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78AE319-1252-1A7C-801E-FDF4341362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893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69B217-FD1A-973A-97C8-8FEDB6642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986" y="3752850"/>
            <a:ext cx="5614060" cy="2452687"/>
          </a:xfrm>
        </p:spPr>
        <p:txBody>
          <a:bodyPr anchor="ctr">
            <a:normAutofit/>
          </a:bodyPr>
          <a:lstStyle/>
          <a:p>
            <a:pPr>
              <a:buNone/>
            </a:pPr>
            <a:r>
              <a:rPr lang="ro-MD" sz="1600" b="1"/>
              <a:t>Nonfarmacologic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o-MD" sz="1600"/>
              <a:t>Aplicații calde/reci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o-MD" sz="1600"/>
              <a:t>Tehnici de relaxare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o-MD" sz="1600"/>
              <a:t>Terapie ocupațională, kinetoterapie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o-MD" sz="1600"/>
              <a:t>Acupunctura, masaj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o-MD" sz="1600"/>
              <a:t>Muzicoterapie, intervenții cognitive-comportamentale</a:t>
            </a:r>
          </a:p>
          <a:p>
            <a:endParaRPr lang="ro-MD" sz="1600"/>
          </a:p>
        </p:txBody>
      </p:sp>
    </p:spTree>
    <p:extLst>
      <p:ext uri="{BB962C8B-B14F-4D97-AF65-F5344CB8AC3E}">
        <p14:creationId xmlns:p14="http://schemas.microsoft.com/office/powerpoint/2010/main" val="596545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758" y="327025"/>
            <a:ext cx="3993358" cy="1630363"/>
          </a:xfrm>
        </p:spPr>
        <p:txBody>
          <a:bodyPr anchor="b">
            <a:normAutofit/>
          </a:bodyPr>
          <a:lstStyle/>
          <a:p>
            <a:r>
              <a:rPr lang="ro-MD" sz="3100"/>
              <a:t>Concluzii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AD9E526-435A-30FC-43BA-72A1A90172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181" r="26532"/>
          <a:stretch/>
        </p:blipFill>
        <p:spPr>
          <a:xfrm>
            <a:off x="4474766" y="1"/>
            <a:ext cx="4669234" cy="6856412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</p:spPr>
      </p:pic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xmlns="" id="{F65C3727-C6C8-D8E5-CB19-E91418CC34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4725303"/>
              </p:ext>
            </p:extLst>
          </p:nvPr>
        </p:nvGraphicFramePr>
        <p:xfrm>
          <a:off x="360759" y="2286001"/>
          <a:ext cx="3993357" cy="3919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2278"/>
          </a:xfrm>
        </p:spPr>
        <p:txBody>
          <a:bodyPr>
            <a:normAutofit fontScale="90000"/>
          </a:bodyPr>
          <a:lstStyle/>
          <a:p>
            <a:r>
              <a:rPr dirty="0" err="1"/>
              <a:t>Definiția</a:t>
            </a:r>
            <a:r>
              <a:rPr dirty="0"/>
              <a:t> </a:t>
            </a:r>
            <a:r>
              <a:rPr dirty="0" err="1"/>
              <a:t>durerii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973" y="875071"/>
            <a:ext cx="8799871" cy="1838632"/>
          </a:xfrm>
        </p:spPr>
        <p:txBody>
          <a:bodyPr>
            <a:normAutofit/>
          </a:bodyPr>
          <a:lstStyle/>
          <a:p>
            <a:r>
              <a:rPr lang="ro-MD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Potrivit IASP (Asociația Internațională pentru Studiul Durerii):</a:t>
            </a:r>
            <a:br>
              <a:rPr lang="ro-MD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MD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o-MD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Durerea este o experiență senzorială și emoțională neplăcută, asociată cu o leziune tisulară actuală sau potențială sau descrisă în termenii unei astfel de leziuni.”</a:t>
            </a: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EDEE547-B240-1997-9672-BD2E966CF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78" y="2713703"/>
            <a:ext cx="7192843" cy="404597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white wall&#10;&#10;AI-generated content may be incorrect.">
            <a:extLst>
              <a:ext uri="{FF2B5EF4-FFF2-40B4-BE49-F238E27FC236}">
                <a16:creationId xmlns:a16="http://schemas.microsoft.com/office/drawing/2014/main" xmlns="" id="{E089FF4C-E766-DED4-E46F-C4A124FEE23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1000" r="-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7164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dirty="0" err="1"/>
              <a:t>Importanța</a:t>
            </a:r>
            <a:r>
              <a:rPr lang="en-US" dirty="0"/>
              <a:t> </a:t>
            </a:r>
            <a:r>
              <a:rPr lang="en-US" dirty="0" err="1"/>
              <a:t>comunicării</a:t>
            </a:r>
            <a:endParaRPr 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445F5D0C-8CB3-ECE4-9683-1282F8EAA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3289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ro-MD" altLang="ro-MD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xmlns="" id="{392FFA34-6BED-1312-3BEA-9339A06E21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3771758"/>
              </p:ext>
            </p:extLst>
          </p:nvPr>
        </p:nvGraphicFramePr>
        <p:xfrm>
          <a:off x="550606" y="1347019"/>
          <a:ext cx="7964744" cy="4829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09836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 strategii de comunicare a asistentelor ATI - MEDIjobs">
            <a:extLst>
              <a:ext uri="{FF2B5EF4-FFF2-40B4-BE49-F238E27FC236}">
                <a16:creationId xmlns:a16="http://schemas.microsoft.com/office/drawing/2014/main" xmlns="" id="{68F5E759-E997-3FDF-5296-05D9FEFC3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31854" y="2507227"/>
            <a:ext cx="3888436" cy="230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xmlns="" id="{FBCA0E9E-F07E-2DC2-7592-9421B4031EE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4678" y="1340135"/>
          <a:ext cx="3574461" cy="3353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17026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2E442304-DDBD-4F7B-8017-36BCC863FB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640823"/>
            <a:ext cx="2563994" cy="5583148"/>
          </a:xfrm>
        </p:spPr>
        <p:txBody>
          <a:bodyPr anchor="ctr">
            <a:normAutofit/>
          </a:bodyPr>
          <a:lstStyle/>
          <a:p>
            <a:r>
              <a:rPr lang="ro-MD" sz="4000"/>
              <a:t>Clasificarea durerii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xmlns="" id="{5E107275-3853-46FD-A241-DE4355A426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544313" y="3465005"/>
            <a:ext cx="5410200" cy="13716"/>
          </a:xfrm>
          <a:custGeom>
            <a:avLst/>
            <a:gdLst>
              <a:gd name="connsiteX0" fmla="*/ 0 w 5410200"/>
              <a:gd name="connsiteY0" fmla="*/ 0 h 13716"/>
              <a:gd name="connsiteX1" fmla="*/ 568071 w 5410200"/>
              <a:gd name="connsiteY1" fmla="*/ 0 h 13716"/>
              <a:gd name="connsiteX2" fmla="*/ 1298448 w 5410200"/>
              <a:gd name="connsiteY2" fmla="*/ 0 h 13716"/>
              <a:gd name="connsiteX3" fmla="*/ 1920621 w 5410200"/>
              <a:gd name="connsiteY3" fmla="*/ 0 h 13716"/>
              <a:gd name="connsiteX4" fmla="*/ 2488692 w 5410200"/>
              <a:gd name="connsiteY4" fmla="*/ 0 h 13716"/>
              <a:gd name="connsiteX5" fmla="*/ 3219069 w 5410200"/>
              <a:gd name="connsiteY5" fmla="*/ 0 h 13716"/>
              <a:gd name="connsiteX6" fmla="*/ 3895344 w 5410200"/>
              <a:gd name="connsiteY6" fmla="*/ 0 h 13716"/>
              <a:gd name="connsiteX7" fmla="*/ 4571619 w 5410200"/>
              <a:gd name="connsiteY7" fmla="*/ 0 h 13716"/>
              <a:gd name="connsiteX8" fmla="*/ 5410200 w 5410200"/>
              <a:gd name="connsiteY8" fmla="*/ 0 h 13716"/>
              <a:gd name="connsiteX9" fmla="*/ 5410200 w 5410200"/>
              <a:gd name="connsiteY9" fmla="*/ 13716 h 13716"/>
              <a:gd name="connsiteX10" fmla="*/ 4842129 w 5410200"/>
              <a:gd name="connsiteY10" fmla="*/ 13716 h 13716"/>
              <a:gd name="connsiteX11" fmla="*/ 4328160 w 5410200"/>
              <a:gd name="connsiteY11" fmla="*/ 13716 h 13716"/>
              <a:gd name="connsiteX12" fmla="*/ 3597783 w 5410200"/>
              <a:gd name="connsiteY12" fmla="*/ 13716 h 13716"/>
              <a:gd name="connsiteX13" fmla="*/ 3029712 w 5410200"/>
              <a:gd name="connsiteY13" fmla="*/ 13716 h 13716"/>
              <a:gd name="connsiteX14" fmla="*/ 2299335 w 5410200"/>
              <a:gd name="connsiteY14" fmla="*/ 13716 h 13716"/>
              <a:gd name="connsiteX15" fmla="*/ 1514856 w 5410200"/>
              <a:gd name="connsiteY15" fmla="*/ 13716 h 13716"/>
              <a:gd name="connsiteX16" fmla="*/ 892683 w 5410200"/>
              <a:gd name="connsiteY16" fmla="*/ 13716 h 13716"/>
              <a:gd name="connsiteX17" fmla="*/ 0 w 5410200"/>
              <a:gd name="connsiteY17" fmla="*/ 13716 h 13716"/>
              <a:gd name="connsiteX18" fmla="*/ 0 w 5410200"/>
              <a:gd name="connsiteY18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3716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09587" y="2854"/>
                  <a:pt x="5409791" y="9451"/>
                  <a:pt x="5410200" y="13716"/>
                </a:cubicBezTo>
                <a:cubicBezTo>
                  <a:pt x="5139060" y="2179"/>
                  <a:pt x="5121593" y="26463"/>
                  <a:pt x="4842129" y="13716"/>
                </a:cubicBezTo>
                <a:cubicBezTo>
                  <a:pt x="4562665" y="969"/>
                  <a:pt x="4448273" y="4915"/>
                  <a:pt x="4328160" y="13716"/>
                </a:cubicBezTo>
                <a:cubicBezTo>
                  <a:pt x="4208047" y="22517"/>
                  <a:pt x="3760936" y="17995"/>
                  <a:pt x="3597783" y="13716"/>
                </a:cubicBezTo>
                <a:cubicBezTo>
                  <a:pt x="3434630" y="9437"/>
                  <a:pt x="3299718" y="28641"/>
                  <a:pt x="3029712" y="13716"/>
                </a:cubicBezTo>
                <a:cubicBezTo>
                  <a:pt x="2759706" y="-1209"/>
                  <a:pt x="2640159" y="22822"/>
                  <a:pt x="2299335" y="13716"/>
                </a:cubicBezTo>
                <a:cubicBezTo>
                  <a:pt x="1958511" y="4610"/>
                  <a:pt x="1801186" y="24413"/>
                  <a:pt x="1514856" y="13716"/>
                </a:cubicBezTo>
                <a:cubicBezTo>
                  <a:pt x="1228526" y="3019"/>
                  <a:pt x="1063509" y="-9877"/>
                  <a:pt x="892683" y="13716"/>
                </a:cubicBezTo>
                <a:cubicBezTo>
                  <a:pt x="721857" y="37309"/>
                  <a:pt x="186945" y="-25469"/>
                  <a:pt x="0" y="13716"/>
                </a:cubicBezTo>
                <a:cubicBezTo>
                  <a:pt x="-342" y="9537"/>
                  <a:pt x="-97" y="6817"/>
                  <a:pt x="0" y="0"/>
                </a:cubicBezTo>
                <a:close/>
              </a:path>
              <a:path w="5410200" h="13716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10660" y="2787"/>
                  <a:pt x="5410166" y="9748"/>
                  <a:pt x="5410200" y="13716"/>
                </a:cubicBezTo>
                <a:cubicBezTo>
                  <a:pt x="5163327" y="36922"/>
                  <a:pt x="5008749" y="6121"/>
                  <a:pt x="4842129" y="13716"/>
                </a:cubicBezTo>
                <a:cubicBezTo>
                  <a:pt x="4675509" y="21311"/>
                  <a:pt x="4433401" y="-5187"/>
                  <a:pt x="4165854" y="13716"/>
                </a:cubicBezTo>
                <a:cubicBezTo>
                  <a:pt x="3898308" y="32619"/>
                  <a:pt x="3809032" y="-13282"/>
                  <a:pt x="3543681" y="13716"/>
                </a:cubicBezTo>
                <a:cubicBezTo>
                  <a:pt x="3278330" y="40714"/>
                  <a:pt x="3073876" y="-20489"/>
                  <a:pt x="2759202" y="13716"/>
                </a:cubicBezTo>
                <a:cubicBezTo>
                  <a:pt x="2444528" y="47921"/>
                  <a:pt x="2204144" y="-1200"/>
                  <a:pt x="1974723" y="13716"/>
                </a:cubicBezTo>
                <a:cubicBezTo>
                  <a:pt x="1745302" y="28632"/>
                  <a:pt x="1602335" y="26918"/>
                  <a:pt x="1406652" y="13716"/>
                </a:cubicBezTo>
                <a:cubicBezTo>
                  <a:pt x="1210969" y="514"/>
                  <a:pt x="923948" y="-1411"/>
                  <a:pt x="730377" y="13716"/>
                </a:cubicBezTo>
                <a:cubicBezTo>
                  <a:pt x="536806" y="28843"/>
                  <a:pt x="336496" y="-4713"/>
                  <a:pt x="0" y="13716"/>
                </a:cubicBezTo>
                <a:cubicBezTo>
                  <a:pt x="-535" y="9547"/>
                  <a:pt x="488" y="451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C67EA299-ADAA-E061-F688-F7F835F37D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5254979"/>
              </p:ext>
            </p:extLst>
          </p:nvPr>
        </p:nvGraphicFramePr>
        <p:xfrm>
          <a:off x="3486013" y="640822"/>
          <a:ext cx="5175384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A539FB-25CC-00B5-9843-657306E18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MD" dirty="0"/>
              <a:t>Localizarea și caracteristicile durerii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438A1A0-FC28-84FE-14D2-950001FCD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495368" cy="505623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o-MD" sz="2600" b="1" dirty="0"/>
              <a:t>Localizare: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o-MD" sz="2600" dirty="0"/>
              <a:t>Locală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o-MD" sz="2600" dirty="0"/>
              <a:t>Durere referită</a:t>
            </a:r>
          </a:p>
          <a:p>
            <a:pPr>
              <a:buNone/>
            </a:pPr>
            <a:r>
              <a:rPr lang="ro-MD" sz="2600" b="1" dirty="0"/>
              <a:t>Calitate: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o-MD" sz="2600" dirty="0"/>
              <a:t>Ascuțită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o-MD" sz="2600" dirty="0"/>
              <a:t>Surdă (Viscerală)</a:t>
            </a:r>
          </a:p>
          <a:p>
            <a:pPr>
              <a:buNone/>
            </a:pPr>
            <a:r>
              <a:rPr lang="ro-MD" sz="2600" b="1" dirty="0"/>
              <a:t>Timp: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o-MD" sz="2600" dirty="0"/>
              <a:t>Continuă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o-MD" sz="2600" dirty="0"/>
              <a:t>Intermitentă</a:t>
            </a:r>
          </a:p>
          <a:p>
            <a:endParaRPr lang="ro-M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AD38983-126C-B825-FF45-7E5D32E2D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864" y="1315065"/>
            <a:ext cx="3965863" cy="478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88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E0C839-3772-6F8C-5E56-39E6DEFFB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Întrebări despre intensitatea și localizarea durerii</a:t>
            </a:r>
            <a:endParaRPr lang="ro-MD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60BF46-0039-329E-B730-C56F90CE87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o-MD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Intensitatea durerii:</a:t>
            </a:r>
            <a:endParaRPr lang="ro-MD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o-MD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„Pe o scară de la 0 la 10, unde 0 = fără durere și 10 = durere insuportabilă, cât de tare vă doare acum?”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o-MD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„Care este cea mai mare durere simțită astăzi?”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o-MD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„Care este cel mai mic nivel al durerii?”</a:t>
            </a:r>
          </a:p>
          <a:p>
            <a:pPr>
              <a:buFont typeface="Arial" panose="020B0604020202020204" pitchFamily="34" charset="0"/>
              <a:buChar char="•"/>
            </a:pPr>
            <a:endParaRPr lang="ro-MD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o-MD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Localizarea durerii:</a:t>
            </a:r>
            <a:endParaRPr lang="ro-MD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o-MD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„Unde simțiți durerea?”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o-MD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„Se răspândește durerea în alte zone ale corpului?”</a:t>
            </a:r>
          </a:p>
          <a:p>
            <a:endParaRPr lang="ro-MD" dirty="0"/>
          </a:p>
        </p:txBody>
      </p:sp>
    </p:spTree>
    <p:extLst>
      <p:ext uri="{BB962C8B-B14F-4D97-AF65-F5344CB8AC3E}">
        <p14:creationId xmlns:p14="http://schemas.microsoft.com/office/powerpoint/2010/main" val="3780742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692594-FDAE-5E6F-C533-64F7661F3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Tipul, durata și factorii de influență</a:t>
            </a:r>
            <a:endParaRPr lang="ro-MD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DCCB29-A960-6892-DF1F-56279F119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8431161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o-MD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Tipul durerii:</a:t>
            </a:r>
            <a:endParaRPr lang="ro-MD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o-MD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„Cum ați descrie durerea? Este ascuțită, pulsatilă, apăsătoare, </a:t>
            </a:r>
            <a:r>
              <a:rPr lang="ro-MD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arsătoare</a:t>
            </a:r>
            <a:r>
              <a:rPr lang="ro-MD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înțepătoare?”</a:t>
            </a:r>
          </a:p>
          <a:p>
            <a:pPr>
              <a:buNone/>
            </a:pPr>
            <a:r>
              <a:rPr lang="ro-MD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Debut și durată:</a:t>
            </a:r>
            <a:endParaRPr lang="ro-MD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o-MD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„Când a început durerea?”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o-MD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„Este constantă sau intermitentă?”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o-MD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„Cât durează fiecare episod?”</a:t>
            </a:r>
          </a:p>
          <a:p>
            <a:pPr>
              <a:buNone/>
            </a:pPr>
            <a:r>
              <a:rPr lang="ro-MD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Factori agravanți / </a:t>
            </a:r>
            <a:r>
              <a:rPr lang="ro-MD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calmanti</a:t>
            </a:r>
            <a:r>
              <a:rPr lang="ro-MD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o-MD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o-MD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„Ce agravează durerea?” (mișcarea, poziția, alimentele)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o-MD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„Ce o ameliorează?” (repaus, medicamente, comprese)</a:t>
            </a:r>
          </a:p>
          <a:p>
            <a:endParaRPr lang="ro-MD" dirty="0"/>
          </a:p>
        </p:txBody>
      </p:sp>
    </p:spTree>
    <p:extLst>
      <p:ext uri="{BB962C8B-B14F-4D97-AF65-F5344CB8AC3E}">
        <p14:creationId xmlns:p14="http://schemas.microsoft.com/office/powerpoint/2010/main" val="36165235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1229</TotalTime>
  <Words>1072</Words>
  <Application>Microsoft Office PowerPoint</Application>
  <PresentationFormat>Экран (4:3)</PresentationFormat>
  <Paragraphs>178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Aptos</vt:lpstr>
      <vt:lpstr>Arial</vt:lpstr>
      <vt:lpstr>Calibri</vt:lpstr>
      <vt:lpstr>Meiryo UI</vt:lpstr>
      <vt:lpstr>Symbol</vt:lpstr>
      <vt:lpstr>Times New Roman</vt:lpstr>
      <vt:lpstr>Office Theme</vt:lpstr>
      <vt:lpstr>Rolul asistentei medicale în comunicarea cu pacienții pentru o mai bună gestionare a durerii </vt:lpstr>
      <vt:lpstr>Презентация PowerPoint</vt:lpstr>
      <vt:lpstr>Definiția durerii</vt:lpstr>
      <vt:lpstr>Importanța comunicării</vt:lpstr>
      <vt:lpstr>Презентация PowerPoint</vt:lpstr>
      <vt:lpstr>Clasificarea durerii</vt:lpstr>
      <vt:lpstr>Localizarea și caracteristicile durerii</vt:lpstr>
      <vt:lpstr>Întrebări despre intensitatea și localizarea durerii</vt:lpstr>
      <vt:lpstr>Tipul, durata și factorii de influență</vt:lpstr>
      <vt:lpstr>Impactul durerii și răspunsul la tratament</vt:lpstr>
      <vt:lpstr>Asistenta medicală trebuie să cunoasca:</vt:lpstr>
      <vt:lpstr>Evaluarea durerii</vt:lpstr>
      <vt:lpstr>7.2.3. Algoritmul de evaluare a durerii în perioada postoperatorie </vt:lpstr>
      <vt:lpstr>Evaluarea durerii prin comunicare activă</vt:lpstr>
      <vt:lpstr>Презентация PowerPoint</vt:lpstr>
      <vt:lpstr>Презентация PowerPoint</vt:lpstr>
      <vt:lpstr>Implicarea pacientului în propriul management al durerii</vt:lpstr>
      <vt:lpstr>Educația pacientului și familiei</vt:lpstr>
      <vt:lpstr>Tehnici de sprijin psihologic în gestionarea durerii</vt:lpstr>
      <vt:lpstr>Bariere în comunicare și soluții</vt:lpstr>
      <vt:lpstr>Strategii de tratament al durerii</vt:lpstr>
      <vt:lpstr>Strategii de tratament al durerii</vt:lpstr>
      <vt:lpstr>Concluzii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Rolul asistentei medicale în comunicarea cu pacienții pentru o mai bună gestionare a durerii </dc:title>
  <dc:subject/>
  <dc:creator>Utilizator1</dc:creator>
  <cp:keywords/>
  <dc:description>generated using python-pptx</dc:description>
  <cp:lastModifiedBy>User</cp:lastModifiedBy>
  <cp:revision>55</cp:revision>
  <dcterms:created xsi:type="dcterms:W3CDTF">2013-01-27T09:14:16Z</dcterms:created>
  <dcterms:modified xsi:type="dcterms:W3CDTF">2025-05-05T06:40:36Z</dcterms:modified>
  <cp:category/>
</cp:coreProperties>
</file>