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5"/>
  </p:notesMasterIdLst>
  <p:sldIdLst>
    <p:sldId id="394" r:id="rId2"/>
    <p:sldId id="426" r:id="rId3"/>
    <p:sldId id="427" r:id="rId4"/>
    <p:sldId id="428" r:id="rId5"/>
    <p:sldId id="404" r:id="rId6"/>
    <p:sldId id="431" r:id="rId7"/>
    <p:sldId id="436" r:id="rId8"/>
    <p:sldId id="432" r:id="rId9"/>
    <p:sldId id="433" r:id="rId10"/>
    <p:sldId id="408" r:id="rId11"/>
    <p:sldId id="435" r:id="rId12"/>
    <p:sldId id="440" r:id="rId13"/>
    <p:sldId id="44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BABABA"/>
    <a:srgbClr val="DDDDDD"/>
    <a:srgbClr val="5A0646"/>
    <a:srgbClr val="CC99FF"/>
    <a:srgbClr val="FFCCFF"/>
    <a:srgbClr val="514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55" autoAdjust="0"/>
    <p:restoredTop sz="94524" autoAdjust="0"/>
  </p:normalViewPr>
  <p:slideViewPr>
    <p:cSldViewPr snapToGrid="0">
      <p:cViewPr varScale="1">
        <p:scale>
          <a:sx n="110" d="100"/>
          <a:sy n="110" d="100"/>
        </p:scale>
        <p:origin x="840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F5900-5814-4FDA-AA6D-0D0BEA48F9AF}" type="doc">
      <dgm:prSet loTypeId="urn:microsoft.com/office/officeart/2005/8/layout/h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7CBE56-8B6D-49CB-B1C1-533DE71877B9}">
      <dgm:prSet phldrT="[Текст]"/>
      <dgm:spPr>
        <a:gradFill flip="none" rotWithShape="0">
          <a:gsLst>
            <a:gs pos="0">
              <a:schemeClr val="accent5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5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5">
                <a:lumMod val="60000"/>
                <a:lumOff val="40000"/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r>
            <a:rPr lang="ro-RO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Obiective</a:t>
          </a:r>
          <a:endParaRPr lang="ru-RU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322432-2E8A-4E83-891B-061964CE2730}" type="parTrans" cxnId="{0761604F-9E4A-417C-AC79-0845CF2FCD18}">
      <dgm:prSet/>
      <dgm:spPr/>
      <dgm:t>
        <a:bodyPr/>
        <a:lstStyle/>
        <a:p>
          <a:endParaRPr lang="ru-RU"/>
        </a:p>
      </dgm:t>
    </dgm:pt>
    <dgm:pt modelId="{59DFFF70-59C9-4F10-9DF8-A163EF49B533}" type="sibTrans" cxnId="{0761604F-9E4A-417C-AC79-0845CF2FCD18}">
      <dgm:prSet/>
      <dgm:spPr/>
      <dgm:t>
        <a:bodyPr/>
        <a:lstStyle/>
        <a:p>
          <a:endParaRPr lang="ru-RU"/>
        </a:p>
      </dgm:t>
    </dgm:pt>
    <dgm:pt modelId="{CAA17508-2BC5-4766-933A-4F62CDD2CB80}">
      <dgm:prSet phldrT="[Текст]" custT="1"/>
      <dgm:spPr/>
      <dgm:t>
        <a:bodyPr/>
        <a:lstStyle/>
        <a:p>
          <a:r>
            <a:rPr lang="en-US" sz="3300" b="0" i="0" dirty="0" smtClean="0"/>
            <a:t>​​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prevenirea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infec</a:t>
          </a:r>
          <a:r>
            <a:rPr lang="ro-RO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ț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iilor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DD1D58-4398-4209-947F-A5D5526708D3}" type="parTrans" cxnId="{8646692A-DF27-44C6-A564-A51A42D73626}">
      <dgm:prSet/>
      <dgm:spPr/>
      <dgm:t>
        <a:bodyPr/>
        <a:lstStyle/>
        <a:p>
          <a:endParaRPr lang="ru-RU"/>
        </a:p>
      </dgm:t>
    </dgm:pt>
    <dgm:pt modelId="{674AD6B8-AF73-4077-9B1F-A3C1B9ED0D89}" type="sibTrans" cxnId="{8646692A-DF27-44C6-A564-A51A42D73626}">
      <dgm:prSet/>
      <dgm:spPr/>
      <dgm:t>
        <a:bodyPr/>
        <a:lstStyle/>
        <a:p>
          <a:endParaRPr lang="ru-RU"/>
        </a:p>
      </dgm:t>
    </dgm:pt>
    <dgm:pt modelId="{486E3830-805A-44C5-9508-FD6F8EADFA8C}">
      <dgm:prSet phldrT="[Текст]"/>
      <dgm:spPr>
        <a:gradFill flip="none" rotWithShape="0">
          <a:gsLst>
            <a:gs pos="0">
              <a:schemeClr val="accent5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5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5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ro-RO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Pașii</a:t>
          </a:r>
          <a:endParaRPr lang="ru-RU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136AD7-6FBF-41D4-9B56-5C6FDF243362}" type="parTrans" cxnId="{811FDBEA-51B3-4C02-9A9B-2450E50622D6}">
      <dgm:prSet/>
      <dgm:spPr/>
      <dgm:t>
        <a:bodyPr/>
        <a:lstStyle/>
        <a:p>
          <a:endParaRPr lang="ru-RU"/>
        </a:p>
      </dgm:t>
    </dgm:pt>
    <dgm:pt modelId="{97763346-622D-449A-811F-B00EBCD050C9}" type="sibTrans" cxnId="{811FDBEA-51B3-4C02-9A9B-2450E50622D6}">
      <dgm:prSet/>
      <dgm:spPr/>
      <dgm:t>
        <a:bodyPr/>
        <a:lstStyle/>
        <a:p>
          <a:endParaRPr lang="ru-RU"/>
        </a:p>
      </dgm:t>
    </dgm:pt>
    <dgm:pt modelId="{3E55B86F-C17B-406E-8D9D-E4C454CA5EB8}">
      <dgm:prSet phldrT="[Текст]" custT="1"/>
      <dgm:spPr/>
      <dgm:t>
        <a:bodyPr/>
        <a:lstStyle/>
        <a:p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guvernare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eficientă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conștientizare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educație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2D7AE4-E7AC-473A-B80F-ECCCFE0EF0EF}" type="parTrans" cxnId="{65ECF2A8-16AB-48DB-AE9B-EE70E6A0C9C4}">
      <dgm:prSet/>
      <dgm:spPr/>
      <dgm:t>
        <a:bodyPr/>
        <a:lstStyle/>
        <a:p>
          <a:endParaRPr lang="ru-RU"/>
        </a:p>
      </dgm:t>
    </dgm:pt>
    <dgm:pt modelId="{F69459C5-17F1-4C83-ABBA-60DC990D41C2}" type="sibTrans" cxnId="{65ECF2A8-16AB-48DB-AE9B-EE70E6A0C9C4}">
      <dgm:prSet/>
      <dgm:spPr/>
      <dgm:t>
        <a:bodyPr/>
        <a:lstStyle/>
        <a:p>
          <a:endParaRPr lang="ru-RU"/>
        </a:p>
      </dgm:t>
    </dgm:pt>
    <dgm:pt modelId="{FFEC9A48-4163-4A9F-B90F-49089DB488FF}">
      <dgm:prSet phldrT="[Текст]" custT="1"/>
      <dgm:spPr/>
      <dgm:t>
        <a:bodyPr/>
        <a:lstStyle/>
        <a:p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accesul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serviciile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sănătate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esențiale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40B02E-6C3D-4BD3-A32E-65849319BEF2}" type="parTrans" cxnId="{B37763C8-BF2B-4EE0-9929-B9B54B28E9EF}">
      <dgm:prSet/>
      <dgm:spPr/>
      <dgm:t>
        <a:bodyPr/>
        <a:lstStyle/>
        <a:p>
          <a:endParaRPr lang="ru-RU"/>
        </a:p>
      </dgm:t>
    </dgm:pt>
    <dgm:pt modelId="{33AE7384-18A1-4EF3-87BD-7F2121C856DB}" type="sibTrans" cxnId="{B37763C8-BF2B-4EE0-9929-B9B54B28E9EF}">
      <dgm:prSet/>
      <dgm:spPr/>
      <dgm:t>
        <a:bodyPr/>
        <a:lstStyle/>
        <a:p>
          <a:endParaRPr lang="ru-RU"/>
        </a:p>
      </dgm:t>
    </dgm:pt>
    <dgm:pt modelId="{2D587162-BA73-4F0D-92D5-B04174BB54F6}">
      <dgm:prSet phldrT="[Текст]" custT="1"/>
      <dgm:spPr/>
      <dgm:t>
        <a:bodyPr/>
        <a:lstStyle/>
        <a:p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diagnosticare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timp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util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precisă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E24194-7DE4-4872-89F9-1BAF39768228}" type="parTrans" cxnId="{B00E8C00-026F-4ECA-9B58-5F6725F47A71}">
      <dgm:prSet/>
      <dgm:spPr/>
      <dgm:t>
        <a:bodyPr/>
        <a:lstStyle/>
        <a:p>
          <a:endParaRPr lang="ru-RU"/>
        </a:p>
      </dgm:t>
    </dgm:pt>
    <dgm:pt modelId="{E7F00EEA-B935-4C62-A5B2-DB90EBA8BF8F}" type="sibTrans" cxnId="{B00E8C00-026F-4ECA-9B58-5F6725F47A71}">
      <dgm:prSet/>
      <dgm:spPr/>
      <dgm:t>
        <a:bodyPr/>
        <a:lstStyle/>
        <a:p>
          <a:endParaRPr lang="ru-RU"/>
        </a:p>
      </dgm:t>
    </dgm:pt>
    <dgm:pt modelId="{ECE6BF39-094C-42E2-8857-DE92FCA79EEC}">
      <dgm:prSet phldrT="[Текст]" custT="1"/>
      <dgm:spPr/>
      <dgm:t>
        <a:bodyPr/>
        <a:lstStyle/>
        <a:p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adecvat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asigurat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calitate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886B33-095E-41E7-81F4-56F35E0BB7BF}" type="parTrans" cxnId="{FE4E0416-CC50-42D7-AB80-60D64BA2DE06}">
      <dgm:prSet/>
      <dgm:spPr/>
      <dgm:t>
        <a:bodyPr/>
        <a:lstStyle/>
        <a:p>
          <a:endParaRPr lang="ru-RU"/>
        </a:p>
      </dgm:t>
    </dgm:pt>
    <dgm:pt modelId="{0F163EE2-1887-4C67-A98A-1B588752108B}" type="sibTrans" cxnId="{FE4E0416-CC50-42D7-AB80-60D64BA2DE06}">
      <dgm:prSet/>
      <dgm:spPr/>
      <dgm:t>
        <a:bodyPr/>
        <a:lstStyle/>
        <a:p>
          <a:endParaRPr lang="ru-RU"/>
        </a:p>
      </dgm:t>
    </dgm:pt>
    <dgm:pt modelId="{A5B014B5-542C-4A14-AEDC-8071953F28C9}">
      <dgm:prSet phldrT="[Текст]" custT="1"/>
      <dgm:spPr/>
      <dgm:t>
        <a:bodyPr/>
        <a:lstStyle/>
        <a:p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informații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strategice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supraveghere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cercetare</a:t>
          </a:r>
          <a:r>
            <a:rPr lang="ro-RO" sz="2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591CA8-3123-45C0-BCB1-D1C8534CD7F5}" type="parTrans" cxnId="{2BB57CF9-D21E-4EA5-BC0A-1337398DC039}">
      <dgm:prSet/>
      <dgm:spPr/>
      <dgm:t>
        <a:bodyPr/>
        <a:lstStyle/>
        <a:p>
          <a:endParaRPr lang="ru-RU"/>
        </a:p>
      </dgm:t>
    </dgm:pt>
    <dgm:pt modelId="{D6F5DE1C-CEB8-440B-8195-8D649DF83460}" type="sibTrans" cxnId="{2BB57CF9-D21E-4EA5-BC0A-1337398DC039}">
      <dgm:prSet/>
      <dgm:spPr/>
      <dgm:t>
        <a:bodyPr/>
        <a:lstStyle/>
        <a:p>
          <a:endParaRPr lang="ru-RU"/>
        </a:p>
      </dgm:t>
    </dgm:pt>
    <dgm:pt modelId="{D118D407-114C-4367-B25E-704C2C39F5CF}" type="pres">
      <dgm:prSet presAssocID="{788F5900-5814-4FDA-AA6D-0D0BEA48F9A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E945CD-5058-4989-8285-BEBC77A01A1F}" type="pres">
      <dgm:prSet presAssocID="{767CBE56-8B6D-49CB-B1C1-533DE71877B9}" presName="composite" presStyleCnt="0"/>
      <dgm:spPr/>
    </dgm:pt>
    <dgm:pt modelId="{49DAD85B-4F1E-4CBE-A16C-D26DEAEA5109}" type="pres">
      <dgm:prSet presAssocID="{767CBE56-8B6D-49CB-B1C1-533DE71877B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570EC5-02AC-4921-9565-07F8AB907B1F}" type="pres">
      <dgm:prSet presAssocID="{767CBE56-8B6D-49CB-B1C1-533DE71877B9}" presName="desTx" presStyleLbl="alignAccFollowNode1" presStyleIdx="0" presStyleCnt="2" custLinFactNeighborY="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7BCE01-E787-4672-BBB0-B42E71FB4D36}" type="pres">
      <dgm:prSet presAssocID="{59DFFF70-59C9-4F10-9DF8-A163EF49B533}" presName="space" presStyleCnt="0"/>
      <dgm:spPr/>
    </dgm:pt>
    <dgm:pt modelId="{CE37517C-55A8-4B84-8495-4134D6A4A65C}" type="pres">
      <dgm:prSet presAssocID="{486E3830-805A-44C5-9508-FD6F8EADFA8C}" presName="composite" presStyleCnt="0"/>
      <dgm:spPr/>
    </dgm:pt>
    <dgm:pt modelId="{7DB53D5B-5B7D-460B-A79B-0304C161E97A}" type="pres">
      <dgm:prSet presAssocID="{486E3830-805A-44C5-9508-FD6F8EADFA8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2BD6E7-2C79-4536-A505-04CC76161CDE}" type="pres">
      <dgm:prSet presAssocID="{486E3830-805A-44C5-9508-FD6F8EADFA8C}" presName="desTx" presStyleLbl="alignAccFollowNode1" presStyleIdx="1" presStyleCnt="2" custLinFactNeighborX="6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0E8C00-026F-4ECA-9B58-5F6725F47A71}" srcId="{767CBE56-8B6D-49CB-B1C1-533DE71877B9}" destId="{2D587162-BA73-4F0D-92D5-B04174BB54F6}" srcOrd="2" destOrd="0" parTransId="{6EE24194-7DE4-4872-89F9-1BAF39768228}" sibTransId="{E7F00EEA-B935-4C62-A5B2-DB90EBA8BF8F}"/>
    <dgm:cxn modelId="{DB910D28-1261-46C4-8CC6-C1FF36A9B14E}" type="presOf" srcId="{FFEC9A48-4163-4A9F-B90F-49089DB488FF}" destId="{AF570EC5-02AC-4921-9565-07F8AB907B1F}" srcOrd="0" destOrd="1" presId="urn:microsoft.com/office/officeart/2005/8/layout/hList1"/>
    <dgm:cxn modelId="{0761604F-9E4A-417C-AC79-0845CF2FCD18}" srcId="{788F5900-5814-4FDA-AA6D-0D0BEA48F9AF}" destId="{767CBE56-8B6D-49CB-B1C1-533DE71877B9}" srcOrd="0" destOrd="0" parTransId="{9E322432-2E8A-4E83-891B-061964CE2730}" sibTransId="{59DFFF70-59C9-4F10-9DF8-A163EF49B533}"/>
    <dgm:cxn modelId="{811FDBEA-51B3-4C02-9A9B-2450E50622D6}" srcId="{788F5900-5814-4FDA-AA6D-0D0BEA48F9AF}" destId="{486E3830-805A-44C5-9508-FD6F8EADFA8C}" srcOrd="1" destOrd="0" parTransId="{3A136AD7-6FBF-41D4-9B56-5C6FDF243362}" sibTransId="{97763346-622D-449A-811F-B00EBCD050C9}"/>
    <dgm:cxn modelId="{79A6614E-1C68-4B03-88D6-84029BC79456}" type="presOf" srcId="{486E3830-805A-44C5-9508-FD6F8EADFA8C}" destId="{7DB53D5B-5B7D-460B-A79B-0304C161E97A}" srcOrd="0" destOrd="0" presId="urn:microsoft.com/office/officeart/2005/8/layout/hList1"/>
    <dgm:cxn modelId="{FE4E0416-CC50-42D7-AB80-60D64BA2DE06}" srcId="{767CBE56-8B6D-49CB-B1C1-533DE71877B9}" destId="{ECE6BF39-094C-42E2-8857-DE92FCA79EEC}" srcOrd="3" destOrd="0" parTransId="{B2886B33-095E-41E7-81F4-56F35E0BB7BF}" sibTransId="{0F163EE2-1887-4C67-A98A-1B588752108B}"/>
    <dgm:cxn modelId="{B70A7780-FC97-4CB2-9A5B-8C436E42525F}" type="presOf" srcId="{2D587162-BA73-4F0D-92D5-B04174BB54F6}" destId="{AF570EC5-02AC-4921-9565-07F8AB907B1F}" srcOrd="0" destOrd="2" presId="urn:microsoft.com/office/officeart/2005/8/layout/hList1"/>
    <dgm:cxn modelId="{88B78C89-334B-4A54-AD5F-B13F09573641}" type="presOf" srcId="{A5B014B5-542C-4A14-AEDC-8071953F28C9}" destId="{4A2BD6E7-2C79-4536-A505-04CC76161CDE}" srcOrd="0" destOrd="1" presId="urn:microsoft.com/office/officeart/2005/8/layout/hList1"/>
    <dgm:cxn modelId="{EED92ECF-ABE3-4484-B0D0-954EE23BAC52}" type="presOf" srcId="{ECE6BF39-094C-42E2-8857-DE92FCA79EEC}" destId="{AF570EC5-02AC-4921-9565-07F8AB907B1F}" srcOrd="0" destOrd="3" presId="urn:microsoft.com/office/officeart/2005/8/layout/hList1"/>
    <dgm:cxn modelId="{9151E74E-DD1B-438F-B960-6805A807A05C}" type="presOf" srcId="{767CBE56-8B6D-49CB-B1C1-533DE71877B9}" destId="{49DAD85B-4F1E-4CBE-A16C-D26DEAEA5109}" srcOrd="0" destOrd="0" presId="urn:microsoft.com/office/officeart/2005/8/layout/hList1"/>
    <dgm:cxn modelId="{8646692A-DF27-44C6-A564-A51A42D73626}" srcId="{767CBE56-8B6D-49CB-B1C1-533DE71877B9}" destId="{CAA17508-2BC5-4766-933A-4F62CDD2CB80}" srcOrd="0" destOrd="0" parTransId="{AEDD1D58-4398-4209-947F-A5D5526708D3}" sibTransId="{674AD6B8-AF73-4077-9B1F-A3C1B9ED0D89}"/>
    <dgm:cxn modelId="{0822FAC9-1015-4F8C-95A3-57D2642E4029}" type="presOf" srcId="{3E55B86F-C17B-406E-8D9D-E4C454CA5EB8}" destId="{4A2BD6E7-2C79-4536-A505-04CC76161CDE}" srcOrd="0" destOrd="0" presId="urn:microsoft.com/office/officeart/2005/8/layout/hList1"/>
    <dgm:cxn modelId="{1E3B2ED8-C556-480C-A482-84E2DAF7820B}" type="presOf" srcId="{CAA17508-2BC5-4766-933A-4F62CDD2CB80}" destId="{AF570EC5-02AC-4921-9565-07F8AB907B1F}" srcOrd="0" destOrd="0" presId="urn:microsoft.com/office/officeart/2005/8/layout/hList1"/>
    <dgm:cxn modelId="{65ECF2A8-16AB-48DB-AE9B-EE70E6A0C9C4}" srcId="{486E3830-805A-44C5-9508-FD6F8EADFA8C}" destId="{3E55B86F-C17B-406E-8D9D-E4C454CA5EB8}" srcOrd="0" destOrd="0" parTransId="{2E2D7AE4-E7AC-473A-B80F-ECCCFE0EF0EF}" sibTransId="{F69459C5-17F1-4C83-ABBA-60DC990D41C2}"/>
    <dgm:cxn modelId="{B37763C8-BF2B-4EE0-9929-B9B54B28E9EF}" srcId="{767CBE56-8B6D-49CB-B1C1-533DE71877B9}" destId="{FFEC9A48-4163-4A9F-B90F-49089DB488FF}" srcOrd="1" destOrd="0" parTransId="{EB40B02E-6C3D-4BD3-A32E-65849319BEF2}" sibTransId="{33AE7384-18A1-4EF3-87BD-7F2121C856DB}"/>
    <dgm:cxn modelId="{2BB57CF9-D21E-4EA5-BC0A-1337398DC039}" srcId="{486E3830-805A-44C5-9508-FD6F8EADFA8C}" destId="{A5B014B5-542C-4A14-AEDC-8071953F28C9}" srcOrd="1" destOrd="0" parTransId="{82591CA8-3123-45C0-BCB1-D1C8534CD7F5}" sibTransId="{D6F5DE1C-CEB8-440B-8195-8D649DF83460}"/>
    <dgm:cxn modelId="{8D8E7E4C-0AD7-4A52-B807-345092590875}" type="presOf" srcId="{788F5900-5814-4FDA-AA6D-0D0BEA48F9AF}" destId="{D118D407-114C-4367-B25E-704C2C39F5CF}" srcOrd="0" destOrd="0" presId="urn:microsoft.com/office/officeart/2005/8/layout/hList1"/>
    <dgm:cxn modelId="{983E4573-1A13-4E5D-B81E-EE65B1DB9132}" type="presParOf" srcId="{D118D407-114C-4367-B25E-704C2C39F5CF}" destId="{49E945CD-5058-4989-8285-BEBC77A01A1F}" srcOrd="0" destOrd="0" presId="urn:microsoft.com/office/officeart/2005/8/layout/hList1"/>
    <dgm:cxn modelId="{5513A465-2DB8-4003-92E7-079EFBCB0463}" type="presParOf" srcId="{49E945CD-5058-4989-8285-BEBC77A01A1F}" destId="{49DAD85B-4F1E-4CBE-A16C-D26DEAEA5109}" srcOrd="0" destOrd="0" presId="urn:microsoft.com/office/officeart/2005/8/layout/hList1"/>
    <dgm:cxn modelId="{7C7B8518-E68D-411E-97C4-F5C3E361D8E3}" type="presParOf" srcId="{49E945CD-5058-4989-8285-BEBC77A01A1F}" destId="{AF570EC5-02AC-4921-9565-07F8AB907B1F}" srcOrd="1" destOrd="0" presId="urn:microsoft.com/office/officeart/2005/8/layout/hList1"/>
    <dgm:cxn modelId="{4DB29C2C-E1E4-4ECD-9129-EA7F3108AC1B}" type="presParOf" srcId="{D118D407-114C-4367-B25E-704C2C39F5CF}" destId="{DB7BCE01-E787-4672-BBB0-B42E71FB4D36}" srcOrd="1" destOrd="0" presId="urn:microsoft.com/office/officeart/2005/8/layout/hList1"/>
    <dgm:cxn modelId="{C16BB5D1-6943-458A-B8B8-B6ED665BF624}" type="presParOf" srcId="{D118D407-114C-4367-B25E-704C2C39F5CF}" destId="{CE37517C-55A8-4B84-8495-4134D6A4A65C}" srcOrd="2" destOrd="0" presId="urn:microsoft.com/office/officeart/2005/8/layout/hList1"/>
    <dgm:cxn modelId="{2FFD1637-13C4-44B5-B3A6-289FBAB01B19}" type="presParOf" srcId="{CE37517C-55A8-4B84-8495-4134D6A4A65C}" destId="{7DB53D5B-5B7D-460B-A79B-0304C161E97A}" srcOrd="0" destOrd="0" presId="urn:microsoft.com/office/officeart/2005/8/layout/hList1"/>
    <dgm:cxn modelId="{9C5127E5-88C5-4D3B-A2DB-5EBBB01D07AA}" type="presParOf" srcId="{CE37517C-55A8-4B84-8495-4134D6A4A65C}" destId="{4A2BD6E7-2C79-4536-A505-04CC76161CD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10EA2C-C881-4C40-9194-ABDFA6FF44C4}" type="doc">
      <dgm:prSet loTypeId="urn:microsoft.com/office/officeart/2005/8/layout/list1" loCatId="list" qsTypeId="urn:microsoft.com/office/officeart/2005/8/quickstyle/3d3" qsCatId="3D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43C93E5E-458A-4D7C-BCF9-B137C2746710}">
      <dgm:prSet custT="1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24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Conform datelor OMS </a:t>
          </a:r>
          <a:r>
            <a:rPr lang="ro-RO" sz="2400" dirty="0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ITU</a:t>
          </a:r>
          <a:r>
            <a:rPr lang="en-US" sz="2400" dirty="0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US" sz="24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reprezintă a doua </a:t>
          </a:r>
          <a:r>
            <a:rPr lang="en-US" sz="2400" dirty="0" err="1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după</a:t>
          </a:r>
          <a:r>
            <a:rPr lang="en-US" sz="24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incidenţă</a:t>
          </a:r>
          <a:r>
            <a:rPr lang="ro-RO" sz="2400" dirty="0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US" sz="2400" dirty="0" err="1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cauza</a:t>
          </a:r>
          <a:r>
            <a:rPr lang="en-US" sz="2400" dirty="0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US" sz="24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a </a:t>
          </a:r>
          <a:r>
            <a:rPr lang="en-US" sz="2400" dirty="0" err="1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patologiilor</a:t>
          </a:r>
          <a:r>
            <a:rPr lang="en-US" sz="24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ro-RO" sz="2400" dirty="0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infecțioase</a:t>
          </a:r>
          <a:endParaRPr lang="ru-RU" sz="2400" dirty="0">
            <a:solidFill>
              <a:srgbClr val="002060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8A7F2829-1401-44AD-A1E3-F95F8EDC219F}" type="parTrans" cxnId="{51C39669-1D2D-4832-9FDF-A6E163C7EBA3}">
      <dgm:prSet/>
      <dgm:spPr/>
      <dgm:t>
        <a:bodyPr/>
        <a:lstStyle/>
        <a:p>
          <a:endParaRPr lang="ru-RU"/>
        </a:p>
      </dgm:t>
    </dgm:pt>
    <dgm:pt modelId="{7D810EB5-74DA-40E4-9D66-A4D4B225171B}" type="sibTrans" cxnId="{51C39669-1D2D-4832-9FDF-A6E163C7EBA3}">
      <dgm:prSet/>
      <dgm:spPr/>
      <dgm:t>
        <a:bodyPr/>
        <a:lstStyle/>
        <a:p>
          <a:endParaRPr lang="ru-RU"/>
        </a:p>
      </dgm:t>
    </dgm:pt>
    <dgm:pt modelId="{43E48DA7-D9A1-4069-B9C2-1FE8B899B8F0}">
      <dgm:prSet custT="1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o-RO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Infecțiile tractului urinar sunt printre cele mai comune infecții bacteriene ale organismului și oricine și la orice vîrstă poate avea o ITU </a:t>
          </a:r>
          <a:r>
            <a:rPr lang="en-GB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o-RO" sz="24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8FFA63-9933-4418-9559-692F4CDDF59A}" type="parTrans" cxnId="{AB4C9E84-1175-4B76-901A-54AC6D1C99CD}">
      <dgm:prSet/>
      <dgm:spPr/>
      <dgm:t>
        <a:bodyPr/>
        <a:lstStyle/>
        <a:p>
          <a:endParaRPr lang="ru-RU"/>
        </a:p>
      </dgm:t>
    </dgm:pt>
    <dgm:pt modelId="{BD547F7B-F652-4E27-8697-DF72C5CAAF10}" type="sibTrans" cxnId="{AB4C9E84-1175-4B76-901A-54AC6D1C99CD}">
      <dgm:prSet/>
      <dgm:spPr/>
      <dgm:t>
        <a:bodyPr/>
        <a:lstStyle/>
        <a:p>
          <a:endParaRPr lang="ru-RU"/>
        </a:p>
      </dgm:t>
    </dgm:pt>
    <dgm:pt modelId="{7D406BEA-2D8B-47DB-BAB6-9B825CDF2F10}">
      <dgm:prSet custT="1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o-RO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Morbiditatea din cauza infecţiilor urinare variază în funcție de vârstă și sex,          de la 0,3% până la 30%, cu media generală în populaţie de aproximativ 5-7</a:t>
          </a:r>
          <a:r>
            <a:rPr lang="ro-RO" sz="19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                               </a:t>
          </a:r>
        </a:p>
      </dgm:t>
    </dgm:pt>
    <dgm:pt modelId="{04959176-154E-4F59-9118-8DD55D54552F}" type="parTrans" cxnId="{EFE13B4E-1AD1-4E84-9D2D-9FAFC8ECD230}">
      <dgm:prSet/>
      <dgm:spPr/>
      <dgm:t>
        <a:bodyPr/>
        <a:lstStyle/>
        <a:p>
          <a:endParaRPr lang="ru-RU"/>
        </a:p>
      </dgm:t>
    </dgm:pt>
    <dgm:pt modelId="{D290B65A-8064-4017-BB36-F5580CBD6540}" type="sibTrans" cxnId="{EFE13B4E-1AD1-4E84-9D2D-9FAFC8ECD230}">
      <dgm:prSet/>
      <dgm:spPr/>
      <dgm:t>
        <a:bodyPr/>
        <a:lstStyle/>
        <a:p>
          <a:endParaRPr lang="ru-RU"/>
        </a:p>
      </dgm:t>
    </dgm:pt>
    <dgm:pt modelId="{D1167D95-068A-4E60-B982-2103B45BD449}" type="pres">
      <dgm:prSet presAssocID="{4E10EA2C-C881-4C40-9194-ABDFA6FF44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081E16-A09F-40C4-9FA1-D960C56F8517}" type="pres">
      <dgm:prSet presAssocID="{43C93E5E-458A-4D7C-BCF9-B137C2746710}" presName="parentLin" presStyleCnt="0"/>
      <dgm:spPr/>
    </dgm:pt>
    <dgm:pt modelId="{A53DB014-FFA5-4CCD-B5CC-F89CECC91491}" type="pres">
      <dgm:prSet presAssocID="{43C93E5E-458A-4D7C-BCF9-B137C274671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46F4B5B-FA63-4CEA-AF24-52F75BEA71DD}" type="pres">
      <dgm:prSet presAssocID="{43C93E5E-458A-4D7C-BCF9-B137C2746710}" presName="parentText" presStyleLbl="node1" presStyleIdx="0" presStyleCnt="3" custScaleX="125348" custScaleY="148947" custLinFactNeighborY="-2103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E78AE5-5AB6-4806-813B-6EB1A91B2A64}" type="pres">
      <dgm:prSet presAssocID="{43C93E5E-458A-4D7C-BCF9-B137C2746710}" presName="negativeSpace" presStyleCnt="0"/>
      <dgm:spPr/>
    </dgm:pt>
    <dgm:pt modelId="{6A07DA3C-9E1B-4F9F-9EB2-A5AE9A5C9F3B}" type="pres">
      <dgm:prSet presAssocID="{43C93E5E-458A-4D7C-BCF9-B137C2746710}" presName="childText" presStyleLbl="conFgAcc1" presStyleIdx="0" presStyleCnt="3" custScaleX="100000" custScaleY="129097">
        <dgm:presLayoutVars>
          <dgm:bulletEnabled val="1"/>
        </dgm:presLayoutVars>
      </dgm:prSet>
      <dgm:spPr/>
    </dgm:pt>
    <dgm:pt modelId="{CB461502-DEE8-4BC6-865C-7CD0409C45E2}" type="pres">
      <dgm:prSet presAssocID="{7D810EB5-74DA-40E4-9D66-A4D4B225171B}" presName="spaceBetweenRectangles" presStyleCnt="0"/>
      <dgm:spPr/>
    </dgm:pt>
    <dgm:pt modelId="{4076081C-5D92-4D61-9C45-E23E3FCE25A1}" type="pres">
      <dgm:prSet presAssocID="{43E48DA7-D9A1-4069-B9C2-1FE8B899B8F0}" presName="parentLin" presStyleCnt="0"/>
      <dgm:spPr/>
    </dgm:pt>
    <dgm:pt modelId="{EAF7C983-FCC1-42E5-BF1D-3728A652BD51}" type="pres">
      <dgm:prSet presAssocID="{43E48DA7-D9A1-4069-B9C2-1FE8B899B8F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A6AF417A-8FEC-4700-8B99-0FEAABDFA3E1}" type="pres">
      <dgm:prSet presAssocID="{43E48DA7-D9A1-4069-B9C2-1FE8B899B8F0}" presName="parentText" presStyleLbl="node1" presStyleIdx="1" presStyleCnt="3" custScaleX="126546" custScaleY="154951" custLinFactNeighborX="67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CD16CB-0AB3-40BE-924F-EC3F3C8B69F5}" type="pres">
      <dgm:prSet presAssocID="{43E48DA7-D9A1-4069-B9C2-1FE8B899B8F0}" presName="negativeSpace" presStyleCnt="0"/>
      <dgm:spPr/>
    </dgm:pt>
    <dgm:pt modelId="{4C7411F9-7AA4-4F0B-A0CA-5B1D5668BCE4}" type="pres">
      <dgm:prSet presAssocID="{43E48DA7-D9A1-4069-B9C2-1FE8B899B8F0}" presName="childText" presStyleLbl="conFgAcc1" presStyleIdx="1" presStyleCnt="3" custScaleY="171239">
        <dgm:presLayoutVars>
          <dgm:bulletEnabled val="1"/>
        </dgm:presLayoutVars>
      </dgm:prSet>
      <dgm:spPr/>
    </dgm:pt>
    <dgm:pt modelId="{F356887A-66ED-48DE-9EB7-D4B868884ADD}" type="pres">
      <dgm:prSet presAssocID="{BD547F7B-F652-4E27-8697-DF72C5CAAF10}" presName="spaceBetweenRectangles" presStyleCnt="0"/>
      <dgm:spPr/>
    </dgm:pt>
    <dgm:pt modelId="{99092F32-4840-47BD-A979-2ED1B745390C}" type="pres">
      <dgm:prSet presAssocID="{7D406BEA-2D8B-47DB-BAB6-9B825CDF2F10}" presName="parentLin" presStyleCnt="0"/>
      <dgm:spPr/>
    </dgm:pt>
    <dgm:pt modelId="{F76D0389-423C-4C18-99E5-AA1945F9D9BA}" type="pres">
      <dgm:prSet presAssocID="{7D406BEA-2D8B-47DB-BAB6-9B825CDF2F10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642AFE34-772E-4007-B55B-ECD681D33DC0}" type="pres">
      <dgm:prSet presAssocID="{7D406BEA-2D8B-47DB-BAB6-9B825CDF2F10}" presName="parentText" presStyleLbl="node1" presStyleIdx="2" presStyleCnt="3" custScaleX="126868" custScaleY="148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E812AA-7000-41A6-BC92-6FACFB22AE38}" type="pres">
      <dgm:prSet presAssocID="{7D406BEA-2D8B-47DB-BAB6-9B825CDF2F10}" presName="negativeSpace" presStyleCnt="0"/>
      <dgm:spPr/>
    </dgm:pt>
    <dgm:pt modelId="{C36FD59D-FBB3-4546-9C7E-B76143442947}" type="pres">
      <dgm:prSet presAssocID="{7D406BEA-2D8B-47DB-BAB6-9B825CDF2F10}" presName="childText" presStyleLbl="conFgAcc1" presStyleIdx="2" presStyleCnt="3" custScaleY="224631">
        <dgm:presLayoutVars>
          <dgm:bulletEnabled val="1"/>
        </dgm:presLayoutVars>
      </dgm:prSet>
      <dgm:spPr/>
    </dgm:pt>
  </dgm:ptLst>
  <dgm:cxnLst>
    <dgm:cxn modelId="{9F297EC8-D864-4BCF-BE9B-4FE2383D118F}" type="presOf" srcId="{7D406BEA-2D8B-47DB-BAB6-9B825CDF2F10}" destId="{F76D0389-423C-4C18-99E5-AA1945F9D9BA}" srcOrd="0" destOrd="0" presId="urn:microsoft.com/office/officeart/2005/8/layout/list1"/>
    <dgm:cxn modelId="{E9FED51F-075C-4CBF-ACE5-1F9E74979B43}" type="presOf" srcId="{43E48DA7-D9A1-4069-B9C2-1FE8B899B8F0}" destId="{A6AF417A-8FEC-4700-8B99-0FEAABDFA3E1}" srcOrd="1" destOrd="0" presId="urn:microsoft.com/office/officeart/2005/8/layout/list1"/>
    <dgm:cxn modelId="{5726E970-5082-4BC1-96C4-B8569C23630C}" type="presOf" srcId="{4E10EA2C-C881-4C40-9194-ABDFA6FF44C4}" destId="{D1167D95-068A-4E60-B982-2103B45BD449}" srcOrd="0" destOrd="0" presId="urn:microsoft.com/office/officeart/2005/8/layout/list1"/>
    <dgm:cxn modelId="{7405B099-3C3C-4206-8BEE-82A545005AA2}" type="presOf" srcId="{43C93E5E-458A-4D7C-BCF9-B137C2746710}" destId="{A53DB014-FFA5-4CCD-B5CC-F89CECC91491}" srcOrd="0" destOrd="0" presId="urn:microsoft.com/office/officeart/2005/8/layout/list1"/>
    <dgm:cxn modelId="{51C39669-1D2D-4832-9FDF-A6E163C7EBA3}" srcId="{4E10EA2C-C881-4C40-9194-ABDFA6FF44C4}" destId="{43C93E5E-458A-4D7C-BCF9-B137C2746710}" srcOrd="0" destOrd="0" parTransId="{8A7F2829-1401-44AD-A1E3-F95F8EDC219F}" sibTransId="{7D810EB5-74DA-40E4-9D66-A4D4B225171B}"/>
    <dgm:cxn modelId="{EFE13B4E-1AD1-4E84-9D2D-9FAFC8ECD230}" srcId="{4E10EA2C-C881-4C40-9194-ABDFA6FF44C4}" destId="{7D406BEA-2D8B-47DB-BAB6-9B825CDF2F10}" srcOrd="2" destOrd="0" parTransId="{04959176-154E-4F59-9118-8DD55D54552F}" sibTransId="{D290B65A-8064-4017-BB36-F5580CBD6540}"/>
    <dgm:cxn modelId="{2EEC9284-E863-4E4E-AC48-CA290B9A8919}" type="presOf" srcId="{43C93E5E-458A-4D7C-BCF9-B137C2746710}" destId="{F46F4B5B-FA63-4CEA-AF24-52F75BEA71DD}" srcOrd="1" destOrd="0" presId="urn:microsoft.com/office/officeart/2005/8/layout/list1"/>
    <dgm:cxn modelId="{BA9F75AD-4236-451A-84F2-015C0A871849}" type="presOf" srcId="{43E48DA7-D9A1-4069-B9C2-1FE8B899B8F0}" destId="{EAF7C983-FCC1-42E5-BF1D-3728A652BD51}" srcOrd="0" destOrd="0" presId="urn:microsoft.com/office/officeart/2005/8/layout/list1"/>
    <dgm:cxn modelId="{3FB76130-BCC3-434A-A8AB-2613D3C8B70E}" type="presOf" srcId="{7D406BEA-2D8B-47DB-BAB6-9B825CDF2F10}" destId="{642AFE34-772E-4007-B55B-ECD681D33DC0}" srcOrd="1" destOrd="0" presId="urn:microsoft.com/office/officeart/2005/8/layout/list1"/>
    <dgm:cxn modelId="{AB4C9E84-1175-4B76-901A-54AC6D1C99CD}" srcId="{4E10EA2C-C881-4C40-9194-ABDFA6FF44C4}" destId="{43E48DA7-D9A1-4069-B9C2-1FE8B899B8F0}" srcOrd="1" destOrd="0" parTransId="{9B8FFA63-9933-4418-9559-692F4CDDF59A}" sibTransId="{BD547F7B-F652-4E27-8697-DF72C5CAAF10}"/>
    <dgm:cxn modelId="{75683FE9-D8B7-410B-B3C2-85BF7E74B47E}" type="presParOf" srcId="{D1167D95-068A-4E60-B982-2103B45BD449}" destId="{DA081E16-A09F-40C4-9FA1-D960C56F8517}" srcOrd="0" destOrd="0" presId="urn:microsoft.com/office/officeart/2005/8/layout/list1"/>
    <dgm:cxn modelId="{0FA3830D-7745-49A0-8A33-D75234A225F8}" type="presParOf" srcId="{DA081E16-A09F-40C4-9FA1-D960C56F8517}" destId="{A53DB014-FFA5-4CCD-B5CC-F89CECC91491}" srcOrd="0" destOrd="0" presId="urn:microsoft.com/office/officeart/2005/8/layout/list1"/>
    <dgm:cxn modelId="{36635380-6053-40B4-BBDE-0938A3D6146C}" type="presParOf" srcId="{DA081E16-A09F-40C4-9FA1-D960C56F8517}" destId="{F46F4B5B-FA63-4CEA-AF24-52F75BEA71DD}" srcOrd="1" destOrd="0" presId="urn:microsoft.com/office/officeart/2005/8/layout/list1"/>
    <dgm:cxn modelId="{78FF942C-BAF2-4856-BE69-3D05DB915FCB}" type="presParOf" srcId="{D1167D95-068A-4E60-B982-2103B45BD449}" destId="{CBE78AE5-5AB6-4806-813B-6EB1A91B2A64}" srcOrd="1" destOrd="0" presId="urn:microsoft.com/office/officeart/2005/8/layout/list1"/>
    <dgm:cxn modelId="{2799697F-D3C7-4CBE-A2B9-071963BCAF0D}" type="presParOf" srcId="{D1167D95-068A-4E60-B982-2103B45BD449}" destId="{6A07DA3C-9E1B-4F9F-9EB2-A5AE9A5C9F3B}" srcOrd="2" destOrd="0" presId="urn:microsoft.com/office/officeart/2005/8/layout/list1"/>
    <dgm:cxn modelId="{8D262D39-45B9-473C-AAAD-A09080E6C675}" type="presParOf" srcId="{D1167D95-068A-4E60-B982-2103B45BD449}" destId="{CB461502-DEE8-4BC6-865C-7CD0409C45E2}" srcOrd="3" destOrd="0" presId="urn:microsoft.com/office/officeart/2005/8/layout/list1"/>
    <dgm:cxn modelId="{AF9D14B1-F1F0-42CA-80D9-1D740F15A236}" type="presParOf" srcId="{D1167D95-068A-4E60-B982-2103B45BD449}" destId="{4076081C-5D92-4D61-9C45-E23E3FCE25A1}" srcOrd="4" destOrd="0" presId="urn:microsoft.com/office/officeart/2005/8/layout/list1"/>
    <dgm:cxn modelId="{EBB20A62-65B5-4411-BDED-6450345F13EA}" type="presParOf" srcId="{4076081C-5D92-4D61-9C45-E23E3FCE25A1}" destId="{EAF7C983-FCC1-42E5-BF1D-3728A652BD51}" srcOrd="0" destOrd="0" presId="urn:microsoft.com/office/officeart/2005/8/layout/list1"/>
    <dgm:cxn modelId="{2BEA0CEA-8BC8-4B18-A41E-96BA304CD138}" type="presParOf" srcId="{4076081C-5D92-4D61-9C45-E23E3FCE25A1}" destId="{A6AF417A-8FEC-4700-8B99-0FEAABDFA3E1}" srcOrd="1" destOrd="0" presId="urn:microsoft.com/office/officeart/2005/8/layout/list1"/>
    <dgm:cxn modelId="{C5B338AA-551F-45EF-A1B5-49EFC61F5358}" type="presParOf" srcId="{D1167D95-068A-4E60-B982-2103B45BD449}" destId="{C1CD16CB-0AB3-40BE-924F-EC3F3C8B69F5}" srcOrd="5" destOrd="0" presId="urn:microsoft.com/office/officeart/2005/8/layout/list1"/>
    <dgm:cxn modelId="{9843E006-CF0E-4701-9507-B4AEE4FF0D6C}" type="presParOf" srcId="{D1167D95-068A-4E60-B982-2103B45BD449}" destId="{4C7411F9-7AA4-4F0B-A0CA-5B1D5668BCE4}" srcOrd="6" destOrd="0" presId="urn:microsoft.com/office/officeart/2005/8/layout/list1"/>
    <dgm:cxn modelId="{F1777915-C79E-4E32-B946-5705899B6DA4}" type="presParOf" srcId="{D1167D95-068A-4E60-B982-2103B45BD449}" destId="{F356887A-66ED-48DE-9EB7-D4B868884ADD}" srcOrd="7" destOrd="0" presId="urn:microsoft.com/office/officeart/2005/8/layout/list1"/>
    <dgm:cxn modelId="{BC70A53D-97DF-49CF-BD3E-54EE24C3B2C7}" type="presParOf" srcId="{D1167D95-068A-4E60-B982-2103B45BD449}" destId="{99092F32-4840-47BD-A979-2ED1B745390C}" srcOrd="8" destOrd="0" presId="urn:microsoft.com/office/officeart/2005/8/layout/list1"/>
    <dgm:cxn modelId="{01E19764-7C17-4A5B-95CD-4D22BA687357}" type="presParOf" srcId="{99092F32-4840-47BD-A979-2ED1B745390C}" destId="{F76D0389-423C-4C18-99E5-AA1945F9D9BA}" srcOrd="0" destOrd="0" presId="urn:microsoft.com/office/officeart/2005/8/layout/list1"/>
    <dgm:cxn modelId="{FF86F679-98CA-4B4B-9474-BB33D7BC3EE8}" type="presParOf" srcId="{99092F32-4840-47BD-A979-2ED1B745390C}" destId="{642AFE34-772E-4007-B55B-ECD681D33DC0}" srcOrd="1" destOrd="0" presId="urn:microsoft.com/office/officeart/2005/8/layout/list1"/>
    <dgm:cxn modelId="{FF48A4E6-993C-48AB-8F7D-291DF6353A3E}" type="presParOf" srcId="{D1167D95-068A-4E60-B982-2103B45BD449}" destId="{D2E812AA-7000-41A6-BC92-6FACFB22AE38}" srcOrd="9" destOrd="0" presId="urn:microsoft.com/office/officeart/2005/8/layout/list1"/>
    <dgm:cxn modelId="{62685BEE-E8AA-4496-9A26-1467F441BBE0}" type="presParOf" srcId="{D1167D95-068A-4E60-B982-2103B45BD449}" destId="{C36FD59D-FBB3-4546-9C7E-B7614344294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1DAC7E-D63B-4CA0-85AC-86D000D0AE5D}" type="doc">
      <dgm:prSet loTypeId="urn:microsoft.com/office/officeart/2005/8/layout/cycle5" loCatId="cycle" qsTypeId="urn:microsoft.com/office/officeart/2005/8/quickstyle/3d3" qsCatId="3D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DD58D7A8-ED81-48FF-883B-ECF0ABB1A408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CCFF"/>
        </a:solid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gm:spPr>
      <dgm:t>
        <a:bodyPr/>
        <a:lstStyle/>
        <a:p>
          <a:r>
            <a:rPr lang="ro-RO" sz="2400" b="1" dirty="0" smtClean="0">
              <a:solidFill>
                <a:srgbClr val="7030A0"/>
              </a:solidFill>
            </a:rPr>
            <a:t>PACIENTUL</a:t>
          </a:r>
          <a:endParaRPr lang="ru-RU" sz="2400" b="1" dirty="0">
            <a:solidFill>
              <a:srgbClr val="7030A0"/>
            </a:solidFill>
          </a:endParaRPr>
        </a:p>
      </dgm:t>
    </dgm:pt>
    <dgm:pt modelId="{B703118F-0A2B-491A-94D6-9A4898085282}" type="parTrans" cxnId="{52EAB6EE-82C6-4031-835A-75851AE25B3A}">
      <dgm:prSet/>
      <dgm:spPr/>
      <dgm:t>
        <a:bodyPr/>
        <a:lstStyle/>
        <a:p>
          <a:endParaRPr lang="ru-RU" sz="2400"/>
        </a:p>
      </dgm:t>
    </dgm:pt>
    <dgm:pt modelId="{88FE3E8B-E5B5-4168-B863-3AFB06B2DE7B}" type="sibTrans" cxnId="{52EAB6EE-82C6-4031-835A-75851AE25B3A}">
      <dgm:prSet/>
      <dgm:spPr/>
      <dgm:t>
        <a:bodyPr/>
        <a:lstStyle/>
        <a:p>
          <a:endParaRPr lang="ru-RU" sz="2400"/>
        </a:p>
      </dgm:t>
    </dgm:pt>
    <dgm:pt modelId="{A49229F3-7FD5-41D1-931F-25AA08B8D8C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CCFF"/>
        </a:solid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gm:spPr>
      <dgm:t>
        <a:bodyPr/>
        <a:lstStyle/>
        <a:p>
          <a:r>
            <a:rPr lang="ro-RO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Recoltarea prelevatului</a:t>
          </a:r>
          <a:endParaRPr lang="ru-RU" sz="2400" b="1" dirty="0">
            <a:solidFill>
              <a:srgbClr val="FF0000"/>
            </a:solidFill>
          </a:endParaRPr>
        </a:p>
      </dgm:t>
    </dgm:pt>
    <dgm:pt modelId="{F1A2DF21-9AA3-43E3-B670-93C53AACEA13}" type="parTrans" cxnId="{FC2C81CB-DC46-46D2-9C8C-B958FC7D5B12}">
      <dgm:prSet/>
      <dgm:spPr/>
      <dgm:t>
        <a:bodyPr/>
        <a:lstStyle/>
        <a:p>
          <a:endParaRPr lang="ru-RU" sz="2400"/>
        </a:p>
      </dgm:t>
    </dgm:pt>
    <dgm:pt modelId="{AB027D20-D63C-40E1-A85B-2E148443F233}" type="sibTrans" cxnId="{FC2C81CB-DC46-46D2-9C8C-B958FC7D5B12}">
      <dgm:prSet/>
      <dgm:spPr/>
      <dgm:t>
        <a:bodyPr/>
        <a:lstStyle/>
        <a:p>
          <a:endParaRPr lang="ru-RU" sz="2400"/>
        </a:p>
      </dgm:t>
    </dgm:pt>
    <dgm:pt modelId="{FFEBF5C1-E1AA-44FB-B0E2-17ED0D321F21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CCFF"/>
        </a:solid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gm:spPr>
      <dgm:t>
        <a:bodyPr/>
        <a:lstStyle/>
        <a:p>
          <a:r>
            <a:rPr lang="ro-RO" sz="2400" b="1" dirty="0" smtClean="0">
              <a:solidFill>
                <a:srgbClr val="5A064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Transportarea </a:t>
          </a:r>
          <a:endParaRPr lang="ru-RU" sz="2400" b="1" dirty="0">
            <a:solidFill>
              <a:srgbClr val="5A0646"/>
            </a:solidFill>
          </a:endParaRPr>
        </a:p>
      </dgm:t>
    </dgm:pt>
    <dgm:pt modelId="{5C38CDF9-D17D-48EC-A773-24938A29A15D}" type="parTrans" cxnId="{975DF404-6F86-4977-B908-7EAAC37321D9}">
      <dgm:prSet/>
      <dgm:spPr/>
      <dgm:t>
        <a:bodyPr/>
        <a:lstStyle/>
        <a:p>
          <a:endParaRPr lang="ru-RU" sz="2400"/>
        </a:p>
      </dgm:t>
    </dgm:pt>
    <dgm:pt modelId="{3E97A948-2FD4-4DC5-AAD6-6BA2C0BF1273}" type="sibTrans" cxnId="{975DF404-6F86-4977-B908-7EAAC37321D9}">
      <dgm:prSet/>
      <dgm:spPr/>
      <dgm:t>
        <a:bodyPr/>
        <a:lstStyle/>
        <a:p>
          <a:endParaRPr lang="ru-RU" sz="2400"/>
        </a:p>
      </dgm:t>
    </dgm:pt>
    <dgm:pt modelId="{21C1FD86-E07E-423A-B661-F642240695B5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CCFF"/>
        </a:solid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gm:spPr>
      <dgm:t>
        <a:bodyPr/>
        <a:lstStyle/>
        <a:p>
          <a:r>
            <a:rPr lang="ro-RO" sz="2400" b="1" dirty="0" smtClean="0">
              <a:solidFill>
                <a:srgbClr val="5A064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Recepționarea </a:t>
          </a:r>
          <a:endParaRPr lang="ru-RU" sz="2400" b="1" dirty="0">
            <a:solidFill>
              <a:srgbClr val="5A0646"/>
            </a:solidFill>
          </a:endParaRPr>
        </a:p>
      </dgm:t>
    </dgm:pt>
    <dgm:pt modelId="{37B0B3DF-D5FA-475B-9CF6-2467F14A3F4E}" type="parTrans" cxnId="{6C2799F9-A53E-48C0-8991-D5E24015F791}">
      <dgm:prSet/>
      <dgm:spPr/>
      <dgm:t>
        <a:bodyPr/>
        <a:lstStyle/>
        <a:p>
          <a:endParaRPr lang="ru-RU" sz="2400"/>
        </a:p>
      </dgm:t>
    </dgm:pt>
    <dgm:pt modelId="{23DC7E93-E386-4A00-9F01-6FC82FA2F1B7}" type="sibTrans" cxnId="{6C2799F9-A53E-48C0-8991-D5E24015F791}">
      <dgm:prSet/>
      <dgm:spPr/>
      <dgm:t>
        <a:bodyPr/>
        <a:lstStyle/>
        <a:p>
          <a:endParaRPr lang="ru-RU" sz="2400"/>
        </a:p>
      </dgm:t>
    </dgm:pt>
    <dgm:pt modelId="{A5E9F2BF-7EE9-4EFF-A283-21E289C2603B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CCFF"/>
        </a:solid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gm:spPr>
      <dgm:t>
        <a:bodyPr/>
        <a:lstStyle/>
        <a:p>
          <a:r>
            <a:rPr lang="ro-RO" sz="2400" b="1" dirty="0" smtClean="0">
              <a:solidFill>
                <a:srgbClr val="5A064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Diagnosticul bacteriologic </a:t>
          </a:r>
          <a:endParaRPr lang="ru-RU" sz="2400" b="1" dirty="0">
            <a:solidFill>
              <a:srgbClr val="5A0646"/>
            </a:solidFill>
          </a:endParaRPr>
        </a:p>
      </dgm:t>
    </dgm:pt>
    <dgm:pt modelId="{48D632B7-E6E5-422C-900D-025BFC5F55C2}" type="parTrans" cxnId="{0F12486E-0F68-445D-854D-A680A4E7B074}">
      <dgm:prSet/>
      <dgm:spPr/>
      <dgm:t>
        <a:bodyPr/>
        <a:lstStyle/>
        <a:p>
          <a:endParaRPr lang="ru-RU" sz="2400"/>
        </a:p>
      </dgm:t>
    </dgm:pt>
    <dgm:pt modelId="{BB43A7C8-BB7F-4A8A-80CC-A16F340CAB80}" type="sibTrans" cxnId="{0F12486E-0F68-445D-854D-A680A4E7B074}">
      <dgm:prSet/>
      <dgm:spPr/>
      <dgm:t>
        <a:bodyPr/>
        <a:lstStyle/>
        <a:p>
          <a:endParaRPr lang="ru-RU" sz="2400" b="1"/>
        </a:p>
      </dgm:t>
    </dgm:pt>
    <dgm:pt modelId="{884B5C15-31D9-405B-B6A8-9D6017B43191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CCFF"/>
        </a:solid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gm:spPr>
      <dgm:t>
        <a:bodyPr/>
        <a:lstStyle/>
        <a:p>
          <a:r>
            <a:rPr lang="ro-RO" sz="2400" b="1" dirty="0" smtClean="0">
              <a:solidFill>
                <a:srgbClr val="5A064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Medicul curant care indică prelevarea unui biosubstrat </a:t>
          </a:r>
          <a:endParaRPr lang="ro-RO" sz="2400" b="1" dirty="0">
            <a:solidFill>
              <a:srgbClr val="5A064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502158-9356-479E-AC9B-3E85EC2B2840}" type="parTrans" cxnId="{EF812603-3F03-4750-B7E1-7C90548D63DC}">
      <dgm:prSet/>
      <dgm:spPr/>
      <dgm:t>
        <a:bodyPr/>
        <a:lstStyle/>
        <a:p>
          <a:endParaRPr lang="ru-RU" sz="2400"/>
        </a:p>
      </dgm:t>
    </dgm:pt>
    <dgm:pt modelId="{40125685-ADE1-450D-9D94-5F68E2059911}" type="sibTrans" cxnId="{EF812603-3F03-4750-B7E1-7C90548D63DC}">
      <dgm:prSet/>
      <dgm:spPr>
        <a:ln>
          <a:solidFill>
            <a:srgbClr val="CC99FF"/>
          </a:solidFill>
        </a:ln>
      </dgm:spPr>
      <dgm:t>
        <a:bodyPr/>
        <a:lstStyle/>
        <a:p>
          <a:endParaRPr lang="ru-RU" sz="2400"/>
        </a:p>
      </dgm:t>
    </dgm:pt>
    <dgm:pt modelId="{0273D39B-5DFE-4BBC-95FE-FD2679FE9381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CCFF"/>
        </a:solid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gm:spPr>
      <dgm:t>
        <a:bodyPr/>
        <a:lstStyle/>
        <a:p>
          <a:r>
            <a:rPr lang="ro-RO" sz="2400" b="1" dirty="0" smtClean="0">
              <a:solidFill>
                <a:srgbClr val="5A064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Antibiograma </a:t>
          </a:r>
          <a:endParaRPr lang="ru-RU" sz="2400" b="1" dirty="0">
            <a:solidFill>
              <a:srgbClr val="5A0646"/>
            </a:solidFill>
          </a:endParaRPr>
        </a:p>
      </dgm:t>
    </dgm:pt>
    <dgm:pt modelId="{47B5CF14-CD37-4717-B6F4-89AAD9EF8BC2}" type="parTrans" cxnId="{801F0940-A1EB-4FA7-8C5A-9DE659481989}">
      <dgm:prSet/>
      <dgm:spPr/>
      <dgm:t>
        <a:bodyPr/>
        <a:lstStyle/>
        <a:p>
          <a:endParaRPr lang="ru-RU" sz="2400"/>
        </a:p>
      </dgm:t>
    </dgm:pt>
    <dgm:pt modelId="{7B03256A-B3C0-4EC3-8798-431674926208}" type="sibTrans" cxnId="{801F0940-A1EB-4FA7-8C5A-9DE659481989}">
      <dgm:prSet/>
      <dgm:spPr/>
      <dgm:t>
        <a:bodyPr/>
        <a:lstStyle/>
        <a:p>
          <a:endParaRPr lang="ru-RU" sz="2400"/>
        </a:p>
      </dgm:t>
    </dgm:pt>
    <dgm:pt modelId="{1CC4096C-0FEE-4AE3-B938-544B34B1CA7A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CCCCFF"/>
        </a:solidFill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gm:spPr>
      <dgm:t>
        <a:bodyPr/>
        <a:lstStyle/>
        <a:p>
          <a:r>
            <a:rPr lang="ro-RO" sz="2400" b="1" dirty="0" smtClean="0">
              <a:solidFill>
                <a:srgbClr val="5A0646"/>
              </a:solidFill>
            </a:rPr>
            <a:t>Administrarea antibioticelor</a:t>
          </a:r>
          <a:endParaRPr lang="ru-RU" sz="2400" b="1" dirty="0">
            <a:solidFill>
              <a:srgbClr val="5A0646"/>
            </a:solidFill>
          </a:endParaRPr>
        </a:p>
      </dgm:t>
    </dgm:pt>
    <dgm:pt modelId="{071472B2-06EA-46A6-9417-636A4FDA871E}" type="parTrans" cxnId="{9090CFAD-76BE-4D63-8538-4E3F74712885}">
      <dgm:prSet/>
      <dgm:spPr/>
      <dgm:t>
        <a:bodyPr/>
        <a:lstStyle/>
        <a:p>
          <a:endParaRPr lang="ru-RU" sz="2400"/>
        </a:p>
      </dgm:t>
    </dgm:pt>
    <dgm:pt modelId="{B93AB04E-65C0-4BB7-9D2D-0116C9BDEF79}" type="sibTrans" cxnId="{9090CFAD-76BE-4D63-8538-4E3F74712885}">
      <dgm:prSet/>
      <dgm:spPr/>
      <dgm:t>
        <a:bodyPr/>
        <a:lstStyle/>
        <a:p>
          <a:endParaRPr lang="ru-RU" sz="2400"/>
        </a:p>
      </dgm:t>
    </dgm:pt>
    <dgm:pt modelId="{E999D0ED-C51B-43C5-A777-9BF9B25049CF}" type="pres">
      <dgm:prSet presAssocID="{261DAC7E-D63B-4CA0-85AC-86D000D0AE5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1AD88C-58C6-46A4-8A4B-FDACE7793F77}" type="pres">
      <dgm:prSet presAssocID="{DD58D7A8-ED81-48FF-883B-ECF0ABB1A408}" presName="node" presStyleLbl="node1" presStyleIdx="0" presStyleCnt="8" custScaleX="179474" custRadScaleRad="100001" custRadScaleInc="-14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BAD685-C45A-414B-862C-7D21EF08A631}" type="pres">
      <dgm:prSet presAssocID="{DD58D7A8-ED81-48FF-883B-ECF0ABB1A408}" presName="spNode" presStyleCnt="0"/>
      <dgm:spPr/>
      <dgm:t>
        <a:bodyPr/>
        <a:lstStyle/>
        <a:p>
          <a:endParaRPr lang="ru-RU"/>
        </a:p>
      </dgm:t>
    </dgm:pt>
    <dgm:pt modelId="{37409454-6C2E-4C83-89E7-7B6DBE4B8D3D}" type="pres">
      <dgm:prSet presAssocID="{88FE3E8B-E5B5-4168-B863-3AFB06B2DE7B}" presName="sibTrans" presStyleLbl="sibTrans1D1" presStyleIdx="0" presStyleCnt="8"/>
      <dgm:spPr/>
      <dgm:t>
        <a:bodyPr/>
        <a:lstStyle/>
        <a:p>
          <a:endParaRPr lang="ru-RU"/>
        </a:p>
      </dgm:t>
    </dgm:pt>
    <dgm:pt modelId="{F78CA811-008F-46A6-A4BD-F78E215BEDE6}" type="pres">
      <dgm:prSet presAssocID="{884B5C15-31D9-405B-B6A8-9D6017B43191}" presName="node" presStyleLbl="node1" presStyleIdx="1" presStyleCnt="8" custScaleX="334010" custScaleY="132515" custRadScaleRad="128443" custRadScaleInc="1296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FB4988-E97D-45E4-8D02-DF7D9AF9367F}" type="pres">
      <dgm:prSet presAssocID="{884B5C15-31D9-405B-B6A8-9D6017B43191}" presName="spNode" presStyleCnt="0"/>
      <dgm:spPr/>
      <dgm:t>
        <a:bodyPr/>
        <a:lstStyle/>
        <a:p>
          <a:endParaRPr lang="ru-RU"/>
        </a:p>
      </dgm:t>
    </dgm:pt>
    <dgm:pt modelId="{636865A7-7A41-4B5E-A1BC-5724C5C95562}" type="pres">
      <dgm:prSet presAssocID="{40125685-ADE1-450D-9D94-5F68E2059911}" presName="sibTrans" presStyleLbl="sibTrans1D1" presStyleIdx="1" presStyleCnt="8"/>
      <dgm:spPr/>
      <dgm:t>
        <a:bodyPr/>
        <a:lstStyle/>
        <a:p>
          <a:endParaRPr lang="ru-RU"/>
        </a:p>
      </dgm:t>
    </dgm:pt>
    <dgm:pt modelId="{F5D2D8F5-413E-44A4-B926-E46DC0B09C7C}" type="pres">
      <dgm:prSet presAssocID="{A49229F3-7FD5-41D1-931F-25AA08B8D8C7}" presName="node" presStyleLbl="node1" presStyleIdx="2" presStyleCnt="8" custScaleX="234465" custScaleY="1481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02A619-3420-43E1-8705-5F4F654DCC04}" type="pres">
      <dgm:prSet presAssocID="{A49229F3-7FD5-41D1-931F-25AA08B8D8C7}" presName="spNode" presStyleCnt="0"/>
      <dgm:spPr/>
      <dgm:t>
        <a:bodyPr/>
        <a:lstStyle/>
        <a:p>
          <a:endParaRPr lang="ru-RU"/>
        </a:p>
      </dgm:t>
    </dgm:pt>
    <dgm:pt modelId="{E9F3D8B8-EB88-4479-B14F-6772A1707909}" type="pres">
      <dgm:prSet presAssocID="{AB027D20-D63C-40E1-A85B-2E148443F233}" presName="sibTrans" presStyleLbl="sibTrans1D1" presStyleIdx="2" presStyleCnt="8"/>
      <dgm:spPr/>
      <dgm:t>
        <a:bodyPr/>
        <a:lstStyle/>
        <a:p>
          <a:endParaRPr lang="ru-RU"/>
        </a:p>
      </dgm:t>
    </dgm:pt>
    <dgm:pt modelId="{44C30B1D-D25B-40C6-A23D-F822AFD0AF2D}" type="pres">
      <dgm:prSet presAssocID="{FFEBF5C1-E1AA-44FB-B0E2-17ED0D321F21}" presName="node" presStyleLbl="node1" presStyleIdx="3" presStyleCnt="8" custScaleX="241658" custScaleY="123399" custRadScaleRad="92180" custRadScaleInc="-339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85468F-947C-41F2-A92B-5AF20A5B5642}" type="pres">
      <dgm:prSet presAssocID="{FFEBF5C1-E1AA-44FB-B0E2-17ED0D321F21}" presName="spNode" presStyleCnt="0"/>
      <dgm:spPr/>
      <dgm:t>
        <a:bodyPr/>
        <a:lstStyle/>
        <a:p>
          <a:endParaRPr lang="ru-RU"/>
        </a:p>
      </dgm:t>
    </dgm:pt>
    <dgm:pt modelId="{2BEADA5E-BE96-4C9C-BBC9-1716A5B0C238}" type="pres">
      <dgm:prSet presAssocID="{3E97A948-2FD4-4DC5-AAD6-6BA2C0BF1273}" presName="sibTrans" presStyleLbl="sibTrans1D1" presStyleIdx="3" presStyleCnt="8"/>
      <dgm:spPr/>
      <dgm:t>
        <a:bodyPr/>
        <a:lstStyle/>
        <a:p>
          <a:endParaRPr lang="ru-RU"/>
        </a:p>
      </dgm:t>
    </dgm:pt>
    <dgm:pt modelId="{E9A9D2D1-0922-449E-8638-1887E838A583}" type="pres">
      <dgm:prSet presAssocID="{21C1FD86-E07E-423A-B661-F642240695B5}" presName="node" presStyleLbl="node1" presStyleIdx="4" presStyleCnt="8" custScaleX="232242" custScaleY="1336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97F790-B523-4B57-B212-BB38650B4106}" type="pres">
      <dgm:prSet presAssocID="{21C1FD86-E07E-423A-B661-F642240695B5}" presName="spNode" presStyleCnt="0"/>
      <dgm:spPr/>
      <dgm:t>
        <a:bodyPr/>
        <a:lstStyle/>
        <a:p>
          <a:endParaRPr lang="ru-RU"/>
        </a:p>
      </dgm:t>
    </dgm:pt>
    <dgm:pt modelId="{38DAFEA5-78EA-462D-AE43-FAE90BED611E}" type="pres">
      <dgm:prSet presAssocID="{23DC7E93-E386-4A00-9F01-6FC82FA2F1B7}" presName="sibTrans" presStyleLbl="sibTrans1D1" presStyleIdx="4" presStyleCnt="8"/>
      <dgm:spPr/>
      <dgm:t>
        <a:bodyPr/>
        <a:lstStyle/>
        <a:p>
          <a:endParaRPr lang="ru-RU"/>
        </a:p>
      </dgm:t>
    </dgm:pt>
    <dgm:pt modelId="{2874F784-2984-45E3-9D56-E362D7C9E7F4}" type="pres">
      <dgm:prSet presAssocID="{A5E9F2BF-7EE9-4EFF-A283-21E289C2603B}" presName="node" presStyleLbl="node1" presStyleIdx="5" presStyleCnt="8" custScaleX="242790" custScaleY="132478" custRadScaleRad="91703" custRadScaleInc="363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0A819A-06B0-47ED-9F77-6F007DAD3F43}" type="pres">
      <dgm:prSet presAssocID="{A5E9F2BF-7EE9-4EFF-A283-21E289C2603B}" presName="spNode" presStyleCnt="0"/>
      <dgm:spPr/>
      <dgm:t>
        <a:bodyPr/>
        <a:lstStyle/>
        <a:p>
          <a:endParaRPr lang="ru-RU"/>
        </a:p>
      </dgm:t>
    </dgm:pt>
    <dgm:pt modelId="{CBEE9EE4-F77B-4B78-A43E-02D930A766A6}" type="pres">
      <dgm:prSet presAssocID="{BB43A7C8-BB7F-4A8A-80CC-A16F340CAB80}" presName="sibTrans" presStyleLbl="sibTrans1D1" presStyleIdx="5" presStyleCnt="8"/>
      <dgm:spPr/>
      <dgm:t>
        <a:bodyPr/>
        <a:lstStyle/>
        <a:p>
          <a:endParaRPr lang="ru-RU"/>
        </a:p>
      </dgm:t>
    </dgm:pt>
    <dgm:pt modelId="{53BB552E-4C56-4363-B27B-AD9664AF8117}" type="pres">
      <dgm:prSet presAssocID="{0273D39B-5DFE-4BBC-95FE-FD2679FE9381}" presName="node" presStyleLbl="node1" presStyleIdx="6" presStyleCnt="8" custScaleX="214573" custScaleY="145578" custRadScaleRad="103232" custRadScaleInc="-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C01239-61CF-4267-9F14-B18F1E802542}" type="pres">
      <dgm:prSet presAssocID="{0273D39B-5DFE-4BBC-95FE-FD2679FE9381}" presName="spNode" presStyleCnt="0"/>
      <dgm:spPr/>
      <dgm:t>
        <a:bodyPr/>
        <a:lstStyle/>
        <a:p>
          <a:endParaRPr lang="ru-RU"/>
        </a:p>
      </dgm:t>
    </dgm:pt>
    <dgm:pt modelId="{028E413A-146E-4BE7-B8F9-D5C268BC3275}" type="pres">
      <dgm:prSet presAssocID="{7B03256A-B3C0-4EC3-8798-431674926208}" presName="sibTrans" presStyleLbl="sibTrans1D1" presStyleIdx="6" presStyleCnt="8"/>
      <dgm:spPr/>
      <dgm:t>
        <a:bodyPr/>
        <a:lstStyle/>
        <a:p>
          <a:endParaRPr lang="ru-RU"/>
        </a:p>
      </dgm:t>
    </dgm:pt>
    <dgm:pt modelId="{FDCFFB27-0DCE-4167-837B-A313F42E818D}" type="pres">
      <dgm:prSet presAssocID="{1CC4096C-0FEE-4AE3-B938-544B34B1CA7A}" presName="node" presStyleLbl="node1" presStyleIdx="7" presStyleCnt="8" custScaleX="271434" custScaleY="139274" custRadScaleRad="130929" custRadScaleInc="-1111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94E03A-32E5-477E-8EC9-359038AE4CE5}" type="pres">
      <dgm:prSet presAssocID="{1CC4096C-0FEE-4AE3-B938-544B34B1CA7A}" presName="spNode" presStyleCnt="0"/>
      <dgm:spPr/>
      <dgm:t>
        <a:bodyPr/>
        <a:lstStyle/>
        <a:p>
          <a:endParaRPr lang="ru-RU"/>
        </a:p>
      </dgm:t>
    </dgm:pt>
    <dgm:pt modelId="{DC6AB7A3-80CD-42E3-89AB-CD98D8ABF0F0}" type="pres">
      <dgm:prSet presAssocID="{B93AB04E-65C0-4BB7-9D2D-0116C9BDEF79}" presName="sibTrans" presStyleLbl="sibTrans1D1" presStyleIdx="7" presStyleCnt="8"/>
      <dgm:spPr/>
      <dgm:t>
        <a:bodyPr/>
        <a:lstStyle/>
        <a:p>
          <a:endParaRPr lang="ru-RU"/>
        </a:p>
      </dgm:t>
    </dgm:pt>
  </dgm:ptLst>
  <dgm:cxnLst>
    <dgm:cxn modelId="{6C2799F9-A53E-48C0-8991-D5E24015F791}" srcId="{261DAC7E-D63B-4CA0-85AC-86D000D0AE5D}" destId="{21C1FD86-E07E-423A-B661-F642240695B5}" srcOrd="4" destOrd="0" parTransId="{37B0B3DF-D5FA-475B-9CF6-2467F14A3F4E}" sibTransId="{23DC7E93-E386-4A00-9F01-6FC82FA2F1B7}"/>
    <dgm:cxn modelId="{F38D6FA9-8549-485D-A4C3-8B1C956577E0}" type="presOf" srcId="{A5E9F2BF-7EE9-4EFF-A283-21E289C2603B}" destId="{2874F784-2984-45E3-9D56-E362D7C9E7F4}" srcOrd="0" destOrd="0" presId="urn:microsoft.com/office/officeart/2005/8/layout/cycle5"/>
    <dgm:cxn modelId="{A1ED8FD1-0065-43F8-B5E5-545385D0CCFC}" type="presOf" srcId="{FFEBF5C1-E1AA-44FB-B0E2-17ED0D321F21}" destId="{44C30B1D-D25B-40C6-A23D-F822AFD0AF2D}" srcOrd="0" destOrd="0" presId="urn:microsoft.com/office/officeart/2005/8/layout/cycle5"/>
    <dgm:cxn modelId="{2B30820E-C2D7-412E-858B-72D08A77D722}" type="presOf" srcId="{DD58D7A8-ED81-48FF-883B-ECF0ABB1A408}" destId="{CF1AD88C-58C6-46A4-8A4B-FDACE7793F77}" srcOrd="0" destOrd="0" presId="urn:microsoft.com/office/officeart/2005/8/layout/cycle5"/>
    <dgm:cxn modelId="{975DF404-6F86-4977-B908-7EAAC37321D9}" srcId="{261DAC7E-D63B-4CA0-85AC-86D000D0AE5D}" destId="{FFEBF5C1-E1AA-44FB-B0E2-17ED0D321F21}" srcOrd="3" destOrd="0" parTransId="{5C38CDF9-D17D-48EC-A773-24938A29A15D}" sibTransId="{3E97A948-2FD4-4DC5-AAD6-6BA2C0BF1273}"/>
    <dgm:cxn modelId="{DD397B32-AFD9-4BBA-9FC2-34C8EA549B91}" type="presOf" srcId="{884B5C15-31D9-405B-B6A8-9D6017B43191}" destId="{F78CA811-008F-46A6-A4BD-F78E215BEDE6}" srcOrd="0" destOrd="0" presId="urn:microsoft.com/office/officeart/2005/8/layout/cycle5"/>
    <dgm:cxn modelId="{2C7300A7-AD11-4B95-8911-0EB01AE751A1}" type="presOf" srcId="{0273D39B-5DFE-4BBC-95FE-FD2679FE9381}" destId="{53BB552E-4C56-4363-B27B-AD9664AF8117}" srcOrd="0" destOrd="0" presId="urn:microsoft.com/office/officeart/2005/8/layout/cycle5"/>
    <dgm:cxn modelId="{32CD75C6-23A9-470A-A54F-CEF7F5E68CDC}" type="presOf" srcId="{21C1FD86-E07E-423A-B661-F642240695B5}" destId="{E9A9D2D1-0922-449E-8638-1887E838A583}" srcOrd="0" destOrd="0" presId="urn:microsoft.com/office/officeart/2005/8/layout/cycle5"/>
    <dgm:cxn modelId="{0F12486E-0F68-445D-854D-A680A4E7B074}" srcId="{261DAC7E-D63B-4CA0-85AC-86D000D0AE5D}" destId="{A5E9F2BF-7EE9-4EFF-A283-21E289C2603B}" srcOrd="5" destOrd="0" parTransId="{48D632B7-E6E5-422C-900D-025BFC5F55C2}" sibTransId="{BB43A7C8-BB7F-4A8A-80CC-A16F340CAB80}"/>
    <dgm:cxn modelId="{801F0940-A1EB-4FA7-8C5A-9DE659481989}" srcId="{261DAC7E-D63B-4CA0-85AC-86D000D0AE5D}" destId="{0273D39B-5DFE-4BBC-95FE-FD2679FE9381}" srcOrd="6" destOrd="0" parTransId="{47B5CF14-CD37-4717-B6F4-89AAD9EF8BC2}" sibTransId="{7B03256A-B3C0-4EC3-8798-431674926208}"/>
    <dgm:cxn modelId="{7DCF6365-CA9E-4B6D-94E7-F9A5D0B7AF2E}" type="presOf" srcId="{A49229F3-7FD5-41D1-931F-25AA08B8D8C7}" destId="{F5D2D8F5-413E-44A4-B926-E46DC0B09C7C}" srcOrd="0" destOrd="0" presId="urn:microsoft.com/office/officeart/2005/8/layout/cycle5"/>
    <dgm:cxn modelId="{52EAB6EE-82C6-4031-835A-75851AE25B3A}" srcId="{261DAC7E-D63B-4CA0-85AC-86D000D0AE5D}" destId="{DD58D7A8-ED81-48FF-883B-ECF0ABB1A408}" srcOrd="0" destOrd="0" parTransId="{B703118F-0A2B-491A-94D6-9A4898085282}" sibTransId="{88FE3E8B-E5B5-4168-B863-3AFB06B2DE7B}"/>
    <dgm:cxn modelId="{01934F2B-248B-42AA-8BE0-BB14882A4E6A}" type="presOf" srcId="{B93AB04E-65C0-4BB7-9D2D-0116C9BDEF79}" destId="{DC6AB7A3-80CD-42E3-89AB-CD98D8ABF0F0}" srcOrd="0" destOrd="0" presId="urn:microsoft.com/office/officeart/2005/8/layout/cycle5"/>
    <dgm:cxn modelId="{9090CFAD-76BE-4D63-8538-4E3F74712885}" srcId="{261DAC7E-D63B-4CA0-85AC-86D000D0AE5D}" destId="{1CC4096C-0FEE-4AE3-B938-544B34B1CA7A}" srcOrd="7" destOrd="0" parTransId="{071472B2-06EA-46A6-9417-636A4FDA871E}" sibTransId="{B93AB04E-65C0-4BB7-9D2D-0116C9BDEF79}"/>
    <dgm:cxn modelId="{8FBDA1F1-9FFB-4D00-B168-3AD23C8F8401}" type="presOf" srcId="{7B03256A-B3C0-4EC3-8798-431674926208}" destId="{028E413A-146E-4BE7-B8F9-D5C268BC3275}" srcOrd="0" destOrd="0" presId="urn:microsoft.com/office/officeart/2005/8/layout/cycle5"/>
    <dgm:cxn modelId="{FC2C81CB-DC46-46D2-9C8C-B958FC7D5B12}" srcId="{261DAC7E-D63B-4CA0-85AC-86D000D0AE5D}" destId="{A49229F3-7FD5-41D1-931F-25AA08B8D8C7}" srcOrd="2" destOrd="0" parTransId="{F1A2DF21-9AA3-43E3-B670-93C53AACEA13}" sibTransId="{AB027D20-D63C-40E1-A85B-2E148443F233}"/>
    <dgm:cxn modelId="{DBC68732-FD14-42B5-91A4-2E21B38E87CD}" type="presOf" srcId="{1CC4096C-0FEE-4AE3-B938-544B34B1CA7A}" destId="{FDCFFB27-0DCE-4167-837B-A313F42E818D}" srcOrd="0" destOrd="0" presId="urn:microsoft.com/office/officeart/2005/8/layout/cycle5"/>
    <dgm:cxn modelId="{EF812603-3F03-4750-B7E1-7C90548D63DC}" srcId="{261DAC7E-D63B-4CA0-85AC-86D000D0AE5D}" destId="{884B5C15-31D9-405B-B6A8-9D6017B43191}" srcOrd="1" destOrd="0" parTransId="{62502158-9356-479E-AC9B-3E85EC2B2840}" sibTransId="{40125685-ADE1-450D-9D94-5F68E2059911}"/>
    <dgm:cxn modelId="{DC95BD16-A7BB-45A3-9347-62F66F3267CF}" type="presOf" srcId="{40125685-ADE1-450D-9D94-5F68E2059911}" destId="{636865A7-7A41-4B5E-A1BC-5724C5C95562}" srcOrd="0" destOrd="0" presId="urn:microsoft.com/office/officeart/2005/8/layout/cycle5"/>
    <dgm:cxn modelId="{9098699E-891D-4CD7-AC5A-BCF2C747458F}" type="presOf" srcId="{261DAC7E-D63B-4CA0-85AC-86D000D0AE5D}" destId="{E999D0ED-C51B-43C5-A777-9BF9B25049CF}" srcOrd="0" destOrd="0" presId="urn:microsoft.com/office/officeart/2005/8/layout/cycle5"/>
    <dgm:cxn modelId="{B0B4C291-34F2-4043-A3B6-7F13AB2F4227}" type="presOf" srcId="{BB43A7C8-BB7F-4A8A-80CC-A16F340CAB80}" destId="{CBEE9EE4-F77B-4B78-A43E-02D930A766A6}" srcOrd="0" destOrd="0" presId="urn:microsoft.com/office/officeart/2005/8/layout/cycle5"/>
    <dgm:cxn modelId="{52036910-7C29-443B-8F2B-CC9071C9603D}" type="presOf" srcId="{23DC7E93-E386-4A00-9F01-6FC82FA2F1B7}" destId="{38DAFEA5-78EA-462D-AE43-FAE90BED611E}" srcOrd="0" destOrd="0" presId="urn:microsoft.com/office/officeart/2005/8/layout/cycle5"/>
    <dgm:cxn modelId="{5BD26338-314D-411E-9AD7-5F37BD15F878}" type="presOf" srcId="{3E97A948-2FD4-4DC5-AAD6-6BA2C0BF1273}" destId="{2BEADA5E-BE96-4C9C-BBC9-1716A5B0C238}" srcOrd="0" destOrd="0" presId="urn:microsoft.com/office/officeart/2005/8/layout/cycle5"/>
    <dgm:cxn modelId="{18653B1A-CBF4-4B85-8210-CD2414F3B49C}" type="presOf" srcId="{AB027D20-D63C-40E1-A85B-2E148443F233}" destId="{E9F3D8B8-EB88-4479-B14F-6772A1707909}" srcOrd="0" destOrd="0" presId="urn:microsoft.com/office/officeart/2005/8/layout/cycle5"/>
    <dgm:cxn modelId="{917211AC-F390-42FC-878C-F94B9B75CA00}" type="presOf" srcId="{88FE3E8B-E5B5-4168-B863-3AFB06B2DE7B}" destId="{37409454-6C2E-4C83-89E7-7B6DBE4B8D3D}" srcOrd="0" destOrd="0" presId="urn:microsoft.com/office/officeart/2005/8/layout/cycle5"/>
    <dgm:cxn modelId="{8CEEACA2-E1F3-48E0-8B7C-309B7DFDC900}" type="presParOf" srcId="{E999D0ED-C51B-43C5-A777-9BF9B25049CF}" destId="{CF1AD88C-58C6-46A4-8A4B-FDACE7793F77}" srcOrd="0" destOrd="0" presId="urn:microsoft.com/office/officeart/2005/8/layout/cycle5"/>
    <dgm:cxn modelId="{91A59EF7-9779-4DA3-B0D6-25AA3643A6A8}" type="presParOf" srcId="{E999D0ED-C51B-43C5-A777-9BF9B25049CF}" destId="{8BBAD685-C45A-414B-862C-7D21EF08A631}" srcOrd="1" destOrd="0" presId="urn:microsoft.com/office/officeart/2005/8/layout/cycle5"/>
    <dgm:cxn modelId="{D2A48C46-7233-4BDB-89F7-426110368CA2}" type="presParOf" srcId="{E999D0ED-C51B-43C5-A777-9BF9B25049CF}" destId="{37409454-6C2E-4C83-89E7-7B6DBE4B8D3D}" srcOrd="2" destOrd="0" presId="urn:microsoft.com/office/officeart/2005/8/layout/cycle5"/>
    <dgm:cxn modelId="{3D2082E6-87C3-410E-BE81-23B65C3ABF00}" type="presParOf" srcId="{E999D0ED-C51B-43C5-A777-9BF9B25049CF}" destId="{F78CA811-008F-46A6-A4BD-F78E215BEDE6}" srcOrd="3" destOrd="0" presId="urn:microsoft.com/office/officeart/2005/8/layout/cycle5"/>
    <dgm:cxn modelId="{AB5B53ED-C7B5-47D5-9EB0-89B95EA12871}" type="presParOf" srcId="{E999D0ED-C51B-43C5-A777-9BF9B25049CF}" destId="{DBFB4988-E97D-45E4-8D02-DF7D9AF9367F}" srcOrd="4" destOrd="0" presId="urn:microsoft.com/office/officeart/2005/8/layout/cycle5"/>
    <dgm:cxn modelId="{6F351E5F-9C63-46B8-8D0F-F5675423DC33}" type="presParOf" srcId="{E999D0ED-C51B-43C5-A777-9BF9B25049CF}" destId="{636865A7-7A41-4B5E-A1BC-5724C5C95562}" srcOrd="5" destOrd="0" presId="urn:microsoft.com/office/officeart/2005/8/layout/cycle5"/>
    <dgm:cxn modelId="{F7BEFD90-AF93-4534-8911-D4933C61B716}" type="presParOf" srcId="{E999D0ED-C51B-43C5-A777-9BF9B25049CF}" destId="{F5D2D8F5-413E-44A4-B926-E46DC0B09C7C}" srcOrd="6" destOrd="0" presId="urn:microsoft.com/office/officeart/2005/8/layout/cycle5"/>
    <dgm:cxn modelId="{3D9A506B-19FD-4124-B83B-A0CD08CC2C02}" type="presParOf" srcId="{E999D0ED-C51B-43C5-A777-9BF9B25049CF}" destId="{4102A619-3420-43E1-8705-5F4F654DCC04}" srcOrd="7" destOrd="0" presId="urn:microsoft.com/office/officeart/2005/8/layout/cycle5"/>
    <dgm:cxn modelId="{B2A3734D-737C-4191-BE4C-96332B3B0E42}" type="presParOf" srcId="{E999D0ED-C51B-43C5-A777-9BF9B25049CF}" destId="{E9F3D8B8-EB88-4479-B14F-6772A1707909}" srcOrd="8" destOrd="0" presId="urn:microsoft.com/office/officeart/2005/8/layout/cycle5"/>
    <dgm:cxn modelId="{34FD7B58-0F1D-4125-9FE2-816139F0A272}" type="presParOf" srcId="{E999D0ED-C51B-43C5-A777-9BF9B25049CF}" destId="{44C30B1D-D25B-40C6-A23D-F822AFD0AF2D}" srcOrd="9" destOrd="0" presId="urn:microsoft.com/office/officeart/2005/8/layout/cycle5"/>
    <dgm:cxn modelId="{D303A3C4-C33A-4AEA-B165-7646E76F0B92}" type="presParOf" srcId="{E999D0ED-C51B-43C5-A777-9BF9B25049CF}" destId="{3485468F-947C-41F2-A92B-5AF20A5B5642}" srcOrd="10" destOrd="0" presId="urn:microsoft.com/office/officeart/2005/8/layout/cycle5"/>
    <dgm:cxn modelId="{362C3C41-ED36-4060-87E4-3C398BEB661D}" type="presParOf" srcId="{E999D0ED-C51B-43C5-A777-9BF9B25049CF}" destId="{2BEADA5E-BE96-4C9C-BBC9-1716A5B0C238}" srcOrd="11" destOrd="0" presId="urn:microsoft.com/office/officeart/2005/8/layout/cycle5"/>
    <dgm:cxn modelId="{77D1360B-F6B3-4832-92E2-51EC0BC8FE30}" type="presParOf" srcId="{E999D0ED-C51B-43C5-A777-9BF9B25049CF}" destId="{E9A9D2D1-0922-449E-8638-1887E838A583}" srcOrd="12" destOrd="0" presId="urn:microsoft.com/office/officeart/2005/8/layout/cycle5"/>
    <dgm:cxn modelId="{20586B31-6FEF-4CFC-B43C-2C7BA71027F7}" type="presParOf" srcId="{E999D0ED-C51B-43C5-A777-9BF9B25049CF}" destId="{2497F790-B523-4B57-B212-BB38650B4106}" srcOrd="13" destOrd="0" presId="urn:microsoft.com/office/officeart/2005/8/layout/cycle5"/>
    <dgm:cxn modelId="{74521A38-60D4-452C-90B0-1688D7022003}" type="presParOf" srcId="{E999D0ED-C51B-43C5-A777-9BF9B25049CF}" destId="{38DAFEA5-78EA-462D-AE43-FAE90BED611E}" srcOrd="14" destOrd="0" presId="urn:microsoft.com/office/officeart/2005/8/layout/cycle5"/>
    <dgm:cxn modelId="{263841CE-E852-46D7-9B25-A7083ED77739}" type="presParOf" srcId="{E999D0ED-C51B-43C5-A777-9BF9B25049CF}" destId="{2874F784-2984-45E3-9D56-E362D7C9E7F4}" srcOrd="15" destOrd="0" presId="urn:microsoft.com/office/officeart/2005/8/layout/cycle5"/>
    <dgm:cxn modelId="{3A67D010-BF25-4919-89C5-BEDF1B6B6983}" type="presParOf" srcId="{E999D0ED-C51B-43C5-A777-9BF9B25049CF}" destId="{0B0A819A-06B0-47ED-9F77-6F007DAD3F43}" srcOrd="16" destOrd="0" presId="urn:microsoft.com/office/officeart/2005/8/layout/cycle5"/>
    <dgm:cxn modelId="{ACEBFAD7-2D9A-4ED6-A4FE-959C55FC633E}" type="presParOf" srcId="{E999D0ED-C51B-43C5-A777-9BF9B25049CF}" destId="{CBEE9EE4-F77B-4B78-A43E-02D930A766A6}" srcOrd="17" destOrd="0" presId="urn:microsoft.com/office/officeart/2005/8/layout/cycle5"/>
    <dgm:cxn modelId="{4AE493E5-F927-4671-83D1-49553ADAE565}" type="presParOf" srcId="{E999D0ED-C51B-43C5-A777-9BF9B25049CF}" destId="{53BB552E-4C56-4363-B27B-AD9664AF8117}" srcOrd="18" destOrd="0" presId="urn:microsoft.com/office/officeart/2005/8/layout/cycle5"/>
    <dgm:cxn modelId="{BB3A4649-BF3D-4FC6-9A31-13FE110B8195}" type="presParOf" srcId="{E999D0ED-C51B-43C5-A777-9BF9B25049CF}" destId="{B8C01239-61CF-4267-9F14-B18F1E802542}" srcOrd="19" destOrd="0" presId="urn:microsoft.com/office/officeart/2005/8/layout/cycle5"/>
    <dgm:cxn modelId="{EF1F8660-9067-4064-BD28-BA1CE70C335C}" type="presParOf" srcId="{E999D0ED-C51B-43C5-A777-9BF9B25049CF}" destId="{028E413A-146E-4BE7-B8F9-D5C268BC3275}" srcOrd="20" destOrd="0" presId="urn:microsoft.com/office/officeart/2005/8/layout/cycle5"/>
    <dgm:cxn modelId="{A62C24FD-EA6E-487F-BA9C-AB3D8EE33518}" type="presParOf" srcId="{E999D0ED-C51B-43C5-A777-9BF9B25049CF}" destId="{FDCFFB27-0DCE-4167-837B-A313F42E818D}" srcOrd="21" destOrd="0" presId="urn:microsoft.com/office/officeart/2005/8/layout/cycle5"/>
    <dgm:cxn modelId="{34F6644E-ADCA-4351-B68D-8EA086F37735}" type="presParOf" srcId="{E999D0ED-C51B-43C5-A777-9BF9B25049CF}" destId="{E194E03A-32E5-477E-8EC9-359038AE4CE5}" srcOrd="22" destOrd="0" presId="urn:microsoft.com/office/officeart/2005/8/layout/cycle5"/>
    <dgm:cxn modelId="{B24A5AC6-CF17-46DD-B721-2246410D98D2}" type="presParOf" srcId="{E999D0ED-C51B-43C5-A777-9BF9B25049CF}" destId="{DC6AB7A3-80CD-42E3-89AB-CD98D8ABF0F0}" srcOrd="23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8CC605-BC2A-4281-81F5-ACD3607F13A5}" type="doc">
      <dgm:prSet loTypeId="urn:microsoft.com/office/officeart/2005/8/layout/list1" loCatId="list" qsTypeId="urn:microsoft.com/office/officeart/2005/8/quickstyle/simple5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741066A9-46D1-4338-BF04-7D483648329C}">
      <dgm:prSet custT="1"/>
      <dgm:spPr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vi-VN" sz="2400" i="1" dirty="0" smtClean="0"/>
            <a:t>Urocultura </a:t>
          </a:r>
          <a:r>
            <a:rPr lang="vi-VN" sz="2400" i="1" u="sng" dirty="0" smtClean="0"/>
            <a:t>nu trebuie </a:t>
          </a:r>
          <a:r>
            <a:rPr lang="vi-VN" sz="2400" i="1" dirty="0" smtClean="0"/>
            <a:t>efectuată</a:t>
          </a:r>
          <a:r>
            <a:rPr lang="vi-VN" sz="1500" i="1" dirty="0" smtClean="0"/>
            <a:t>:</a:t>
          </a:r>
          <a:endParaRPr lang="en-US" sz="1500" dirty="0"/>
        </a:p>
      </dgm:t>
    </dgm:pt>
    <dgm:pt modelId="{2F20EEDB-7171-4BA3-8426-E0D8E852B550}" type="parTrans" cxnId="{7831ED85-DF99-44C8-A17C-7121C09334BC}">
      <dgm:prSet/>
      <dgm:spPr/>
      <dgm:t>
        <a:bodyPr/>
        <a:lstStyle/>
        <a:p>
          <a:endParaRPr lang="ru-RU"/>
        </a:p>
      </dgm:t>
    </dgm:pt>
    <dgm:pt modelId="{E5E996B1-0E38-432C-8A82-DB74CD234006}" type="sibTrans" cxnId="{7831ED85-DF99-44C8-A17C-7121C09334BC}">
      <dgm:prSet/>
      <dgm:spPr/>
      <dgm:t>
        <a:bodyPr/>
        <a:lstStyle/>
        <a:p>
          <a:endParaRPr lang="ru-RU"/>
        </a:p>
      </dgm:t>
    </dgm:pt>
    <dgm:pt modelId="{7499E377-59CA-46C6-B046-7377E69A1B95}">
      <dgm:prSet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vi-VN" sz="2400" dirty="0" smtClean="0"/>
            <a:t>în caz de cistită acută necomplicată la femei de peste 15 ani, dacă nu sunt însărcinate</a:t>
          </a:r>
          <a:r>
            <a:rPr lang="vi-VN" sz="1700" dirty="0" smtClean="0"/>
            <a:t>.</a:t>
          </a:r>
          <a:endParaRPr lang="en-US" sz="1700" dirty="0"/>
        </a:p>
      </dgm:t>
    </dgm:pt>
    <dgm:pt modelId="{FE4B6419-2365-4E6E-B388-27F405FAF3E4}" type="parTrans" cxnId="{85F8EF94-3F48-4F67-B51E-4B8F7A9EF72F}">
      <dgm:prSet/>
      <dgm:spPr/>
      <dgm:t>
        <a:bodyPr/>
        <a:lstStyle/>
        <a:p>
          <a:endParaRPr lang="ru-RU"/>
        </a:p>
      </dgm:t>
    </dgm:pt>
    <dgm:pt modelId="{D9A2FAE4-3A56-4AF2-ACB6-FBDB861E457F}" type="sibTrans" cxnId="{85F8EF94-3F48-4F67-B51E-4B8F7A9EF72F}">
      <dgm:prSet/>
      <dgm:spPr/>
      <dgm:t>
        <a:bodyPr/>
        <a:lstStyle/>
        <a:p>
          <a:endParaRPr lang="ru-RU"/>
        </a:p>
      </dgm:t>
    </dgm:pt>
    <dgm:pt modelId="{8F289BD7-82B5-4DDB-8665-E3F0464DEA9A}">
      <dgm:prSet custT="1"/>
      <dgm:spPr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vi-VN" sz="2400" i="1" dirty="0" smtClean="0"/>
            <a:t>Urocultura </a:t>
          </a:r>
          <a:r>
            <a:rPr lang="vi-VN" sz="2400" i="1" u="sng" dirty="0" smtClean="0"/>
            <a:t>trebuie</a:t>
          </a:r>
          <a:r>
            <a:rPr lang="vi-VN" sz="2400" i="1" dirty="0" smtClean="0"/>
            <a:t> efectuată:</a:t>
          </a:r>
          <a:endParaRPr lang="en-US" sz="2400" dirty="0"/>
        </a:p>
      </dgm:t>
    </dgm:pt>
    <dgm:pt modelId="{2117B14F-4F99-47E5-8C27-23191470FB8F}" type="parTrans" cxnId="{169985D5-FB5B-4BEC-AA69-ABBB1FB74ED1}">
      <dgm:prSet/>
      <dgm:spPr/>
      <dgm:t>
        <a:bodyPr/>
        <a:lstStyle/>
        <a:p>
          <a:endParaRPr lang="ru-RU"/>
        </a:p>
      </dgm:t>
    </dgm:pt>
    <dgm:pt modelId="{7C2BD8C5-00FF-4F24-832A-9E8B65103B60}" type="sibTrans" cxnId="{169985D5-FB5B-4BEC-AA69-ABBB1FB74ED1}">
      <dgm:prSet/>
      <dgm:spPr/>
      <dgm:t>
        <a:bodyPr/>
        <a:lstStyle/>
        <a:p>
          <a:endParaRPr lang="ru-RU"/>
        </a:p>
      </dgm:t>
    </dgm:pt>
    <dgm:pt modelId="{7BF28F65-E201-4D0D-9294-D15B5B0BA83F}">
      <dgm:prSet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vi-VN" sz="2400" dirty="0" smtClean="0"/>
            <a:t>la copii cu ITU; </a:t>
          </a:r>
          <a:endParaRPr lang="en-US" sz="2400" dirty="0"/>
        </a:p>
      </dgm:t>
    </dgm:pt>
    <dgm:pt modelId="{3A601FE6-AAB7-4C3C-A406-785D2B3B388C}" type="parTrans" cxnId="{EE2B0D61-92EF-4E7B-B96F-DE6214E91B12}">
      <dgm:prSet/>
      <dgm:spPr/>
      <dgm:t>
        <a:bodyPr/>
        <a:lstStyle/>
        <a:p>
          <a:endParaRPr lang="ru-RU"/>
        </a:p>
      </dgm:t>
    </dgm:pt>
    <dgm:pt modelId="{943AD220-99F5-494D-B99C-EC29C00332F5}" type="sibTrans" cxnId="{EE2B0D61-92EF-4E7B-B96F-DE6214E91B12}">
      <dgm:prSet/>
      <dgm:spPr/>
      <dgm:t>
        <a:bodyPr/>
        <a:lstStyle/>
        <a:p>
          <a:endParaRPr lang="ru-RU"/>
        </a:p>
      </dgm:t>
    </dgm:pt>
    <dgm:pt modelId="{09B3E7C2-CB28-4D1D-B26F-6F789A2D95C3}">
      <dgm:prSet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vi-VN" sz="2400" dirty="0" smtClean="0"/>
            <a:t>la bărbați cu ITU;</a:t>
          </a:r>
          <a:endParaRPr lang="en-US" sz="2400" dirty="0"/>
        </a:p>
      </dgm:t>
    </dgm:pt>
    <dgm:pt modelId="{E1364AC8-7ACB-420C-BE89-18E2BD19C554}" type="parTrans" cxnId="{CD345018-E23D-48CA-BF68-F53F05FBF382}">
      <dgm:prSet/>
      <dgm:spPr/>
      <dgm:t>
        <a:bodyPr/>
        <a:lstStyle/>
        <a:p>
          <a:endParaRPr lang="ru-RU"/>
        </a:p>
      </dgm:t>
    </dgm:pt>
    <dgm:pt modelId="{64E1F825-1727-4381-B30D-434648D770AC}" type="sibTrans" cxnId="{CD345018-E23D-48CA-BF68-F53F05FBF382}">
      <dgm:prSet/>
      <dgm:spPr/>
      <dgm:t>
        <a:bodyPr/>
        <a:lstStyle/>
        <a:p>
          <a:endParaRPr lang="ru-RU"/>
        </a:p>
      </dgm:t>
    </dgm:pt>
    <dgm:pt modelId="{E84A2608-BF76-4911-BBFA-CE7ACCD815F3}">
      <dgm:prSet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vi-VN" sz="2400" dirty="0" smtClean="0"/>
            <a:t>la persoanele cu factori de risc pentru complicații ale ITU;</a:t>
          </a:r>
          <a:endParaRPr lang="en-US" sz="2400" dirty="0"/>
        </a:p>
      </dgm:t>
    </dgm:pt>
    <dgm:pt modelId="{EFD4A239-B3DF-443F-A7E1-FFF015CFDA37}" type="parTrans" cxnId="{D8E6F149-628D-4E48-A37F-9B89EBD7CC06}">
      <dgm:prSet/>
      <dgm:spPr/>
      <dgm:t>
        <a:bodyPr/>
        <a:lstStyle/>
        <a:p>
          <a:endParaRPr lang="ru-RU"/>
        </a:p>
      </dgm:t>
    </dgm:pt>
    <dgm:pt modelId="{6D90E651-4857-4DD0-A682-00A6CB047490}" type="sibTrans" cxnId="{D8E6F149-628D-4E48-A37F-9B89EBD7CC06}">
      <dgm:prSet/>
      <dgm:spPr/>
      <dgm:t>
        <a:bodyPr/>
        <a:lstStyle/>
        <a:p>
          <a:endParaRPr lang="ru-RU"/>
        </a:p>
      </dgm:t>
    </dgm:pt>
    <dgm:pt modelId="{34321294-8C97-4AF9-80D9-CB5B74904EFC}">
      <dgm:prSet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vi-VN" sz="2400" dirty="0" smtClean="0"/>
            <a:t>în caz că pielonefrita nu poate fi exclusă;</a:t>
          </a:r>
          <a:endParaRPr lang="en-US" sz="2400" dirty="0"/>
        </a:p>
      </dgm:t>
    </dgm:pt>
    <dgm:pt modelId="{014B4F52-E786-4988-A4DA-4C1E4AC9D5E2}" type="parTrans" cxnId="{4D05193B-71AC-42B6-900F-DBED665AADB8}">
      <dgm:prSet/>
      <dgm:spPr/>
      <dgm:t>
        <a:bodyPr/>
        <a:lstStyle/>
        <a:p>
          <a:endParaRPr lang="ru-RU"/>
        </a:p>
      </dgm:t>
    </dgm:pt>
    <dgm:pt modelId="{1974A166-73A9-49E8-8A88-7FD8432C07AD}" type="sibTrans" cxnId="{4D05193B-71AC-42B6-900F-DBED665AADB8}">
      <dgm:prSet/>
      <dgm:spPr/>
      <dgm:t>
        <a:bodyPr/>
        <a:lstStyle/>
        <a:p>
          <a:endParaRPr lang="ru-RU"/>
        </a:p>
      </dgm:t>
    </dgm:pt>
    <dgm:pt modelId="{00068E32-8EA7-4C46-83B1-F0C43B7DF244}">
      <dgm:prSet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vi-VN" sz="2400" dirty="0" smtClean="0"/>
            <a:t>în terapia antimicrobiană ineficientă.</a:t>
          </a:r>
          <a:endParaRPr lang="en-US" sz="2400" dirty="0"/>
        </a:p>
      </dgm:t>
    </dgm:pt>
    <dgm:pt modelId="{AB3FB6C0-2B05-4112-8BE2-D92B9BFAF321}" type="parTrans" cxnId="{6C52DD47-3913-46E0-BEC6-2AFE13A5D1C6}">
      <dgm:prSet/>
      <dgm:spPr/>
      <dgm:t>
        <a:bodyPr/>
        <a:lstStyle/>
        <a:p>
          <a:endParaRPr lang="ru-RU"/>
        </a:p>
      </dgm:t>
    </dgm:pt>
    <dgm:pt modelId="{AECCEF31-2808-4535-8AC6-7EE0A03E7872}" type="sibTrans" cxnId="{6C52DD47-3913-46E0-BEC6-2AFE13A5D1C6}">
      <dgm:prSet/>
      <dgm:spPr/>
      <dgm:t>
        <a:bodyPr/>
        <a:lstStyle/>
        <a:p>
          <a:endParaRPr lang="ru-RU"/>
        </a:p>
      </dgm:t>
    </dgm:pt>
    <dgm:pt modelId="{6983984C-34D2-4E0C-9018-246F2DCBB56C}">
      <dgm:prSet custT="1"/>
      <dgm:spPr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ro-RO" sz="2400" dirty="0" smtClean="0"/>
            <a:t>P</a:t>
          </a:r>
          <a:r>
            <a:rPr lang="vi-VN" sz="2400" dirty="0" smtClean="0"/>
            <a:t>acienții cu ITU simptomatici febrili, se recomandă şi investigarea hemoculturii. </a:t>
          </a:r>
          <a:endParaRPr lang="en-US" sz="2400" dirty="0"/>
        </a:p>
      </dgm:t>
    </dgm:pt>
    <dgm:pt modelId="{92FCF43C-9E36-4B4C-BD4F-CDD5E7F57BF3}" type="parTrans" cxnId="{0EEB43B1-A41A-45CB-8BAD-8480737C79E0}">
      <dgm:prSet/>
      <dgm:spPr/>
      <dgm:t>
        <a:bodyPr/>
        <a:lstStyle/>
        <a:p>
          <a:endParaRPr lang="ru-RU"/>
        </a:p>
      </dgm:t>
    </dgm:pt>
    <dgm:pt modelId="{2BA687A9-AFF4-4FB4-B7AD-9A2769376202}" type="sibTrans" cxnId="{0EEB43B1-A41A-45CB-8BAD-8480737C79E0}">
      <dgm:prSet/>
      <dgm:spPr/>
      <dgm:t>
        <a:bodyPr/>
        <a:lstStyle/>
        <a:p>
          <a:endParaRPr lang="ru-RU"/>
        </a:p>
      </dgm:t>
    </dgm:pt>
    <dgm:pt modelId="{782D05AC-6076-4BC6-9797-616896EEFCE4}" type="pres">
      <dgm:prSet presAssocID="{D08CC605-BC2A-4281-81F5-ACD3607F13A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62BF16-02BF-4ADC-8AEE-7BCEC4C426B5}" type="pres">
      <dgm:prSet presAssocID="{741066A9-46D1-4338-BF04-7D483648329C}" presName="parentLin" presStyleCnt="0"/>
      <dgm:spPr/>
    </dgm:pt>
    <dgm:pt modelId="{1B0BE213-88D4-41EA-90A2-6F156EC86337}" type="pres">
      <dgm:prSet presAssocID="{741066A9-46D1-4338-BF04-7D483648329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77AA284-F57A-4CC1-BF27-68B3871E8026}" type="pres">
      <dgm:prSet presAssocID="{741066A9-46D1-4338-BF04-7D483648329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E79C08-23C2-4FE9-ABE6-293B16454BCF}" type="pres">
      <dgm:prSet presAssocID="{741066A9-46D1-4338-BF04-7D483648329C}" presName="negativeSpace" presStyleCnt="0"/>
      <dgm:spPr/>
    </dgm:pt>
    <dgm:pt modelId="{CC4ED68C-CEB8-4D6E-8EAC-8457615913D7}" type="pres">
      <dgm:prSet presAssocID="{741066A9-46D1-4338-BF04-7D483648329C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992149-F405-40BD-9A31-D7970FF7B2C2}" type="pres">
      <dgm:prSet presAssocID="{E5E996B1-0E38-432C-8A82-DB74CD234006}" presName="spaceBetweenRectangles" presStyleCnt="0"/>
      <dgm:spPr/>
    </dgm:pt>
    <dgm:pt modelId="{B9D22B71-E85D-46DD-9A5D-9FAE9B3B7037}" type="pres">
      <dgm:prSet presAssocID="{8F289BD7-82B5-4DDB-8665-E3F0464DEA9A}" presName="parentLin" presStyleCnt="0"/>
      <dgm:spPr/>
    </dgm:pt>
    <dgm:pt modelId="{4F5CB57F-535E-4D95-AA20-E3D5E42889BF}" type="pres">
      <dgm:prSet presAssocID="{8F289BD7-82B5-4DDB-8665-E3F0464DEA9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1EFAEFD-E247-4944-B23D-F62F9A987257}" type="pres">
      <dgm:prSet presAssocID="{8F289BD7-82B5-4DDB-8665-E3F0464DEA9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5E1920-8BCD-4D02-90E0-CE541DE31A82}" type="pres">
      <dgm:prSet presAssocID="{8F289BD7-82B5-4DDB-8665-E3F0464DEA9A}" presName="negativeSpace" presStyleCnt="0"/>
      <dgm:spPr/>
    </dgm:pt>
    <dgm:pt modelId="{AC7E8C54-20C0-465D-8ED6-2B444CA898DE}" type="pres">
      <dgm:prSet presAssocID="{8F289BD7-82B5-4DDB-8665-E3F0464DEA9A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B3C82-2FBA-412D-A39A-F4BFF2008CA4}" type="pres">
      <dgm:prSet presAssocID="{7C2BD8C5-00FF-4F24-832A-9E8B65103B60}" presName="spaceBetweenRectangles" presStyleCnt="0"/>
      <dgm:spPr/>
    </dgm:pt>
    <dgm:pt modelId="{603E67BC-10D2-4995-94FE-661E89521867}" type="pres">
      <dgm:prSet presAssocID="{6983984C-34D2-4E0C-9018-246F2DCBB56C}" presName="parentLin" presStyleCnt="0"/>
      <dgm:spPr/>
    </dgm:pt>
    <dgm:pt modelId="{5623F7D9-665F-466A-A8C7-7BFB49611FF4}" type="pres">
      <dgm:prSet presAssocID="{6983984C-34D2-4E0C-9018-246F2DCBB56C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DBE33E87-AF81-4A2D-A497-29C94556034D}" type="pres">
      <dgm:prSet presAssocID="{6983984C-34D2-4E0C-9018-246F2DCBB56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DFB96-0EFC-4883-8DD4-52F2E01C7488}" type="pres">
      <dgm:prSet presAssocID="{6983984C-34D2-4E0C-9018-246F2DCBB56C}" presName="negativeSpace" presStyleCnt="0"/>
      <dgm:spPr/>
    </dgm:pt>
    <dgm:pt modelId="{C7E4E518-9D36-42D7-9385-7DF83B725E2D}" type="pres">
      <dgm:prSet presAssocID="{6983984C-34D2-4E0C-9018-246F2DCBB56C}" presName="childText" presStyleLbl="conFgAcc1" presStyleIdx="2" presStyleCnt="3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14300" prst="artDeco"/>
        </a:sp3d>
      </dgm:spPr>
    </dgm:pt>
  </dgm:ptLst>
  <dgm:cxnLst>
    <dgm:cxn modelId="{351AC398-C7C3-407C-B8B9-909A2F2FA497}" type="presOf" srcId="{7499E377-59CA-46C6-B046-7377E69A1B95}" destId="{CC4ED68C-CEB8-4D6E-8EAC-8457615913D7}" srcOrd="0" destOrd="0" presId="urn:microsoft.com/office/officeart/2005/8/layout/list1"/>
    <dgm:cxn modelId="{74C5A282-9EDE-4163-9BCC-89399D2E3E37}" type="presOf" srcId="{34321294-8C97-4AF9-80D9-CB5B74904EFC}" destId="{AC7E8C54-20C0-465D-8ED6-2B444CA898DE}" srcOrd="0" destOrd="3" presId="urn:microsoft.com/office/officeart/2005/8/layout/list1"/>
    <dgm:cxn modelId="{DCCC1054-4B73-4F10-9418-9FF888400138}" type="presOf" srcId="{09B3E7C2-CB28-4D1D-B26F-6F789A2D95C3}" destId="{AC7E8C54-20C0-465D-8ED6-2B444CA898DE}" srcOrd="0" destOrd="1" presId="urn:microsoft.com/office/officeart/2005/8/layout/list1"/>
    <dgm:cxn modelId="{0EEB43B1-A41A-45CB-8BAD-8480737C79E0}" srcId="{D08CC605-BC2A-4281-81F5-ACD3607F13A5}" destId="{6983984C-34D2-4E0C-9018-246F2DCBB56C}" srcOrd="2" destOrd="0" parTransId="{92FCF43C-9E36-4B4C-BD4F-CDD5E7F57BF3}" sibTransId="{2BA687A9-AFF4-4FB4-B7AD-9A2769376202}"/>
    <dgm:cxn modelId="{AD5DCD10-E199-40C4-A049-D2B09C6F6881}" type="presOf" srcId="{741066A9-46D1-4338-BF04-7D483648329C}" destId="{F77AA284-F57A-4CC1-BF27-68B3871E8026}" srcOrd="1" destOrd="0" presId="urn:microsoft.com/office/officeart/2005/8/layout/list1"/>
    <dgm:cxn modelId="{7831ED85-DF99-44C8-A17C-7121C09334BC}" srcId="{D08CC605-BC2A-4281-81F5-ACD3607F13A5}" destId="{741066A9-46D1-4338-BF04-7D483648329C}" srcOrd="0" destOrd="0" parTransId="{2F20EEDB-7171-4BA3-8426-E0D8E852B550}" sibTransId="{E5E996B1-0E38-432C-8A82-DB74CD234006}"/>
    <dgm:cxn modelId="{4D05193B-71AC-42B6-900F-DBED665AADB8}" srcId="{8F289BD7-82B5-4DDB-8665-E3F0464DEA9A}" destId="{34321294-8C97-4AF9-80D9-CB5B74904EFC}" srcOrd="3" destOrd="0" parTransId="{014B4F52-E786-4988-A4DA-4C1E4AC9D5E2}" sibTransId="{1974A166-73A9-49E8-8A88-7FD8432C07AD}"/>
    <dgm:cxn modelId="{EE2B0D61-92EF-4E7B-B96F-DE6214E91B12}" srcId="{8F289BD7-82B5-4DDB-8665-E3F0464DEA9A}" destId="{7BF28F65-E201-4D0D-9294-D15B5B0BA83F}" srcOrd="0" destOrd="0" parTransId="{3A601FE6-AAB7-4C3C-A406-785D2B3B388C}" sibTransId="{943AD220-99F5-494D-B99C-EC29C00332F5}"/>
    <dgm:cxn modelId="{3CCEE2A8-BB98-4EA4-9A61-3F606CF0ABE7}" type="presOf" srcId="{7BF28F65-E201-4D0D-9294-D15B5B0BA83F}" destId="{AC7E8C54-20C0-465D-8ED6-2B444CA898DE}" srcOrd="0" destOrd="0" presId="urn:microsoft.com/office/officeart/2005/8/layout/list1"/>
    <dgm:cxn modelId="{8376E2E5-F3D6-4E8F-9F5C-B536E220D49B}" type="presOf" srcId="{E84A2608-BF76-4911-BBFA-CE7ACCD815F3}" destId="{AC7E8C54-20C0-465D-8ED6-2B444CA898DE}" srcOrd="0" destOrd="2" presId="urn:microsoft.com/office/officeart/2005/8/layout/list1"/>
    <dgm:cxn modelId="{9ED9A665-2D72-48AE-B825-4DF970AA64F4}" type="presOf" srcId="{6983984C-34D2-4E0C-9018-246F2DCBB56C}" destId="{DBE33E87-AF81-4A2D-A497-29C94556034D}" srcOrd="1" destOrd="0" presId="urn:microsoft.com/office/officeart/2005/8/layout/list1"/>
    <dgm:cxn modelId="{CD345018-E23D-48CA-BF68-F53F05FBF382}" srcId="{8F289BD7-82B5-4DDB-8665-E3F0464DEA9A}" destId="{09B3E7C2-CB28-4D1D-B26F-6F789A2D95C3}" srcOrd="1" destOrd="0" parTransId="{E1364AC8-7ACB-420C-BE89-18E2BD19C554}" sibTransId="{64E1F825-1727-4381-B30D-434648D770AC}"/>
    <dgm:cxn modelId="{6A0A3FE4-6F22-486F-ACBB-504C7DC2E099}" type="presOf" srcId="{741066A9-46D1-4338-BF04-7D483648329C}" destId="{1B0BE213-88D4-41EA-90A2-6F156EC86337}" srcOrd="0" destOrd="0" presId="urn:microsoft.com/office/officeart/2005/8/layout/list1"/>
    <dgm:cxn modelId="{ACE43C33-671F-49AB-ACBF-1B88BC8C1790}" type="presOf" srcId="{6983984C-34D2-4E0C-9018-246F2DCBB56C}" destId="{5623F7D9-665F-466A-A8C7-7BFB49611FF4}" srcOrd="0" destOrd="0" presId="urn:microsoft.com/office/officeart/2005/8/layout/list1"/>
    <dgm:cxn modelId="{85F8EF94-3F48-4F67-B51E-4B8F7A9EF72F}" srcId="{741066A9-46D1-4338-BF04-7D483648329C}" destId="{7499E377-59CA-46C6-B046-7377E69A1B95}" srcOrd="0" destOrd="0" parTransId="{FE4B6419-2365-4E6E-B388-27F405FAF3E4}" sibTransId="{D9A2FAE4-3A56-4AF2-ACB6-FBDB861E457F}"/>
    <dgm:cxn modelId="{D8E6F149-628D-4E48-A37F-9B89EBD7CC06}" srcId="{8F289BD7-82B5-4DDB-8665-E3F0464DEA9A}" destId="{E84A2608-BF76-4911-BBFA-CE7ACCD815F3}" srcOrd="2" destOrd="0" parTransId="{EFD4A239-B3DF-443F-A7E1-FFF015CFDA37}" sibTransId="{6D90E651-4857-4DD0-A682-00A6CB047490}"/>
    <dgm:cxn modelId="{747B119D-27F4-48FA-88BC-53AB88696CCD}" type="presOf" srcId="{8F289BD7-82B5-4DDB-8665-E3F0464DEA9A}" destId="{81EFAEFD-E247-4944-B23D-F62F9A987257}" srcOrd="1" destOrd="0" presId="urn:microsoft.com/office/officeart/2005/8/layout/list1"/>
    <dgm:cxn modelId="{A7EF07D3-A254-40CB-A956-A12FD749E70C}" type="presOf" srcId="{D08CC605-BC2A-4281-81F5-ACD3607F13A5}" destId="{782D05AC-6076-4BC6-9797-616896EEFCE4}" srcOrd="0" destOrd="0" presId="urn:microsoft.com/office/officeart/2005/8/layout/list1"/>
    <dgm:cxn modelId="{1C15EB81-62DC-40F7-AE4E-52AAFD673A8A}" type="presOf" srcId="{8F289BD7-82B5-4DDB-8665-E3F0464DEA9A}" destId="{4F5CB57F-535E-4D95-AA20-E3D5E42889BF}" srcOrd="0" destOrd="0" presId="urn:microsoft.com/office/officeart/2005/8/layout/list1"/>
    <dgm:cxn modelId="{6C52DD47-3913-46E0-BEC6-2AFE13A5D1C6}" srcId="{8F289BD7-82B5-4DDB-8665-E3F0464DEA9A}" destId="{00068E32-8EA7-4C46-83B1-F0C43B7DF244}" srcOrd="4" destOrd="0" parTransId="{AB3FB6C0-2B05-4112-8BE2-D92B9BFAF321}" sibTransId="{AECCEF31-2808-4535-8AC6-7EE0A03E7872}"/>
    <dgm:cxn modelId="{EBA58D7A-7785-4483-AF34-F6CC0615D174}" type="presOf" srcId="{00068E32-8EA7-4C46-83B1-F0C43B7DF244}" destId="{AC7E8C54-20C0-465D-8ED6-2B444CA898DE}" srcOrd="0" destOrd="4" presId="urn:microsoft.com/office/officeart/2005/8/layout/list1"/>
    <dgm:cxn modelId="{169985D5-FB5B-4BEC-AA69-ABBB1FB74ED1}" srcId="{D08CC605-BC2A-4281-81F5-ACD3607F13A5}" destId="{8F289BD7-82B5-4DDB-8665-E3F0464DEA9A}" srcOrd="1" destOrd="0" parTransId="{2117B14F-4F99-47E5-8C27-23191470FB8F}" sibTransId="{7C2BD8C5-00FF-4F24-832A-9E8B65103B60}"/>
    <dgm:cxn modelId="{D7A4E23F-F0EC-4B34-BA16-570CDA6B6F9B}" type="presParOf" srcId="{782D05AC-6076-4BC6-9797-616896EEFCE4}" destId="{9B62BF16-02BF-4ADC-8AEE-7BCEC4C426B5}" srcOrd="0" destOrd="0" presId="urn:microsoft.com/office/officeart/2005/8/layout/list1"/>
    <dgm:cxn modelId="{11FDA331-F68F-414A-B1ED-26ACDBC85B61}" type="presParOf" srcId="{9B62BF16-02BF-4ADC-8AEE-7BCEC4C426B5}" destId="{1B0BE213-88D4-41EA-90A2-6F156EC86337}" srcOrd="0" destOrd="0" presId="urn:microsoft.com/office/officeart/2005/8/layout/list1"/>
    <dgm:cxn modelId="{9836C159-F459-4CE2-A575-61DC14FF641E}" type="presParOf" srcId="{9B62BF16-02BF-4ADC-8AEE-7BCEC4C426B5}" destId="{F77AA284-F57A-4CC1-BF27-68B3871E8026}" srcOrd="1" destOrd="0" presId="urn:microsoft.com/office/officeart/2005/8/layout/list1"/>
    <dgm:cxn modelId="{2F8683D2-EA9E-45E4-B382-60BB112930C9}" type="presParOf" srcId="{782D05AC-6076-4BC6-9797-616896EEFCE4}" destId="{80E79C08-23C2-4FE9-ABE6-293B16454BCF}" srcOrd="1" destOrd="0" presId="urn:microsoft.com/office/officeart/2005/8/layout/list1"/>
    <dgm:cxn modelId="{1BB6FD86-82CB-4BF0-9B90-8FCDB962F086}" type="presParOf" srcId="{782D05AC-6076-4BC6-9797-616896EEFCE4}" destId="{CC4ED68C-CEB8-4D6E-8EAC-8457615913D7}" srcOrd="2" destOrd="0" presId="urn:microsoft.com/office/officeart/2005/8/layout/list1"/>
    <dgm:cxn modelId="{C303DDCB-066B-4573-9EA3-899D8B5B560F}" type="presParOf" srcId="{782D05AC-6076-4BC6-9797-616896EEFCE4}" destId="{59992149-F405-40BD-9A31-D7970FF7B2C2}" srcOrd="3" destOrd="0" presId="urn:microsoft.com/office/officeart/2005/8/layout/list1"/>
    <dgm:cxn modelId="{BE480119-3FE0-45A7-B1CB-9B6F0A3A3069}" type="presParOf" srcId="{782D05AC-6076-4BC6-9797-616896EEFCE4}" destId="{B9D22B71-E85D-46DD-9A5D-9FAE9B3B7037}" srcOrd="4" destOrd="0" presId="urn:microsoft.com/office/officeart/2005/8/layout/list1"/>
    <dgm:cxn modelId="{D0C98D20-6E4E-48BA-A1DD-BC6A6542240C}" type="presParOf" srcId="{B9D22B71-E85D-46DD-9A5D-9FAE9B3B7037}" destId="{4F5CB57F-535E-4D95-AA20-E3D5E42889BF}" srcOrd="0" destOrd="0" presId="urn:microsoft.com/office/officeart/2005/8/layout/list1"/>
    <dgm:cxn modelId="{8213E4DB-B290-4B64-A1FA-1FF143BD61A7}" type="presParOf" srcId="{B9D22B71-E85D-46DD-9A5D-9FAE9B3B7037}" destId="{81EFAEFD-E247-4944-B23D-F62F9A987257}" srcOrd="1" destOrd="0" presId="urn:microsoft.com/office/officeart/2005/8/layout/list1"/>
    <dgm:cxn modelId="{D2442205-D88E-4EC8-80EA-1A5C7F6C5023}" type="presParOf" srcId="{782D05AC-6076-4BC6-9797-616896EEFCE4}" destId="{7B5E1920-8BCD-4D02-90E0-CE541DE31A82}" srcOrd="5" destOrd="0" presId="urn:microsoft.com/office/officeart/2005/8/layout/list1"/>
    <dgm:cxn modelId="{07EBC9B9-6BC8-47F8-9A7E-B0DE45FC6B7F}" type="presParOf" srcId="{782D05AC-6076-4BC6-9797-616896EEFCE4}" destId="{AC7E8C54-20C0-465D-8ED6-2B444CA898DE}" srcOrd="6" destOrd="0" presId="urn:microsoft.com/office/officeart/2005/8/layout/list1"/>
    <dgm:cxn modelId="{175AE376-446A-4CB2-9D0A-33E33D6E01A6}" type="presParOf" srcId="{782D05AC-6076-4BC6-9797-616896EEFCE4}" destId="{E6EB3C82-2FBA-412D-A39A-F4BFF2008CA4}" srcOrd="7" destOrd="0" presId="urn:microsoft.com/office/officeart/2005/8/layout/list1"/>
    <dgm:cxn modelId="{7C20B4CD-3117-4475-9AD9-997BB9959C10}" type="presParOf" srcId="{782D05AC-6076-4BC6-9797-616896EEFCE4}" destId="{603E67BC-10D2-4995-94FE-661E89521867}" srcOrd="8" destOrd="0" presId="urn:microsoft.com/office/officeart/2005/8/layout/list1"/>
    <dgm:cxn modelId="{11F3279C-0CB6-4C8B-B8CE-36A3EE4BE5C4}" type="presParOf" srcId="{603E67BC-10D2-4995-94FE-661E89521867}" destId="{5623F7D9-665F-466A-A8C7-7BFB49611FF4}" srcOrd="0" destOrd="0" presId="urn:microsoft.com/office/officeart/2005/8/layout/list1"/>
    <dgm:cxn modelId="{9B0B3D3B-CDA9-4205-8CBA-DAF2280991FB}" type="presParOf" srcId="{603E67BC-10D2-4995-94FE-661E89521867}" destId="{DBE33E87-AF81-4A2D-A497-29C94556034D}" srcOrd="1" destOrd="0" presId="urn:microsoft.com/office/officeart/2005/8/layout/list1"/>
    <dgm:cxn modelId="{B094DF3D-E839-4666-9115-37AA24DF9ED2}" type="presParOf" srcId="{782D05AC-6076-4BC6-9797-616896EEFCE4}" destId="{CDADFB96-0EFC-4883-8DD4-52F2E01C7488}" srcOrd="9" destOrd="0" presId="urn:microsoft.com/office/officeart/2005/8/layout/list1"/>
    <dgm:cxn modelId="{FA759005-BBC6-485C-BD97-D362992F07BB}" type="presParOf" srcId="{782D05AC-6076-4BC6-9797-616896EEFCE4}" destId="{C7E4E518-9D36-42D7-9385-7DF83B725E2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87FC8FA-2163-4371-AAFE-EA5BFB6F2926}" type="doc">
      <dgm:prSet loTypeId="urn:microsoft.com/office/officeart/2005/8/layout/list1" loCatId="list" qsTypeId="urn:microsoft.com/office/officeart/2005/8/quickstyle/3d1" qsCatId="3D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82CA8281-8B44-419C-B43D-E71888F0F1F2}">
      <dgm:prSet custT="1"/>
      <dgm:spPr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artDeco"/>
          <a:bevelB w="88900" h="31750" prst="angle"/>
        </a:sp3d>
      </dgm:spPr>
      <dgm:t>
        <a:bodyPr/>
        <a:lstStyle/>
        <a:p>
          <a:pPr rtl="0"/>
          <a:r>
            <a:rPr lang="vi-VN" sz="2400" dirty="0" smtClean="0">
              <a:solidFill>
                <a:srgbClr val="C00000"/>
              </a:solidFill>
            </a:rPr>
            <a:t>Nu este recomandat</a:t>
          </a:r>
          <a:r>
            <a:rPr lang="ro-RO" sz="2400" dirty="0" smtClean="0">
              <a:solidFill>
                <a:srgbClr val="C00000"/>
              </a:solidFill>
            </a:rPr>
            <a:t>ă</a:t>
          </a:r>
          <a:r>
            <a:rPr lang="vi-VN" sz="2400" dirty="0" smtClean="0">
              <a:solidFill>
                <a:srgbClr val="C00000"/>
              </a:solidFill>
            </a:rPr>
            <a:t> persoanelor asimptomatice </a:t>
          </a:r>
          <a:endParaRPr lang="en-US" sz="2400" dirty="0">
            <a:solidFill>
              <a:srgbClr val="C00000"/>
            </a:solidFill>
          </a:endParaRPr>
        </a:p>
      </dgm:t>
    </dgm:pt>
    <dgm:pt modelId="{DA194A7C-217A-452F-983B-9A534C7F3F9D}" type="parTrans" cxnId="{A7463D1E-9C4F-41A3-88BC-24959C5AC9F2}">
      <dgm:prSet/>
      <dgm:spPr/>
      <dgm:t>
        <a:bodyPr/>
        <a:lstStyle/>
        <a:p>
          <a:endParaRPr lang="ru-RU" sz="2400"/>
        </a:p>
      </dgm:t>
    </dgm:pt>
    <dgm:pt modelId="{FECA5EB3-7494-4D49-9B4F-52A5AECAFA72}" type="sibTrans" cxnId="{A7463D1E-9C4F-41A3-88BC-24959C5AC9F2}">
      <dgm:prSet/>
      <dgm:spPr/>
      <dgm:t>
        <a:bodyPr/>
        <a:lstStyle/>
        <a:p>
          <a:endParaRPr lang="ru-RU" sz="2400"/>
        </a:p>
      </dgm:t>
    </dgm:pt>
    <dgm:pt modelId="{F5C4E3D5-3E13-448C-A580-013AD9060E0D}">
      <dgm:prSet custT="1"/>
      <dgm:spPr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artDeco"/>
          <a:bevelB w="88900" h="31750" prst="angle"/>
        </a:sp3d>
      </dgm:spPr>
      <dgm:t>
        <a:bodyPr/>
        <a:lstStyle/>
        <a:p>
          <a:pPr rtl="0"/>
          <a:r>
            <a:rPr lang="ro-RO" sz="2400" smtClean="0"/>
            <a:t>B</a:t>
          </a:r>
          <a:r>
            <a:rPr lang="vi-VN" sz="2400" smtClean="0"/>
            <a:t>acteriuria asimptomatică trebuie identificată și tratată numai la anumite categorii de pacienți:</a:t>
          </a:r>
          <a:endParaRPr lang="en-US" sz="2400"/>
        </a:p>
      </dgm:t>
    </dgm:pt>
    <dgm:pt modelId="{705E71CB-F294-46F5-8221-6C2682552A95}" type="parTrans" cxnId="{00B32C81-D17A-493F-86D5-88CE5D2B27A6}">
      <dgm:prSet/>
      <dgm:spPr/>
      <dgm:t>
        <a:bodyPr/>
        <a:lstStyle/>
        <a:p>
          <a:endParaRPr lang="ru-RU" sz="2400"/>
        </a:p>
      </dgm:t>
    </dgm:pt>
    <dgm:pt modelId="{F7282924-6605-4FB0-A1B0-5CF6C0C62B3E}" type="sibTrans" cxnId="{00B32C81-D17A-493F-86D5-88CE5D2B27A6}">
      <dgm:prSet/>
      <dgm:spPr/>
      <dgm:t>
        <a:bodyPr/>
        <a:lstStyle/>
        <a:p>
          <a:endParaRPr lang="ru-RU" sz="2400"/>
        </a:p>
      </dgm:t>
    </dgm:pt>
    <dgm:pt modelId="{92A41393-4F7E-4C68-8B04-F120DD42D0D8}">
      <dgm:prSet custT="1"/>
      <dgm:spPr>
        <a:scene3d>
          <a:camera prst="orthographicFront"/>
          <a:lightRig rig="flat" dir="t"/>
        </a:scene3d>
        <a:sp3d z="190500" extrusionH="12700" prstMaterial="plastic">
          <a:bevelT w="50800" h="50800" prst="artDeco"/>
        </a:sp3d>
      </dgm:spPr>
      <dgm:t>
        <a:bodyPr/>
        <a:lstStyle/>
        <a:p>
          <a:pPr rtl="0"/>
          <a:r>
            <a:rPr lang="vi-VN" sz="2400" smtClean="0"/>
            <a:t>femei gravide;</a:t>
          </a:r>
          <a:endParaRPr lang="en-US" sz="2400"/>
        </a:p>
      </dgm:t>
    </dgm:pt>
    <dgm:pt modelId="{AB0C0013-2434-43D0-A504-362CA5078131}" type="parTrans" cxnId="{F8B971E3-BF23-4FBE-B07F-6D5E38D8037C}">
      <dgm:prSet/>
      <dgm:spPr/>
      <dgm:t>
        <a:bodyPr/>
        <a:lstStyle/>
        <a:p>
          <a:endParaRPr lang="ru-RU" sz="2400"/>
        </a:p>
      </dgm:t>
    </dgm:pt>
    <dgm:pt modelId="{82FECB2F-E878-4FBD-BA09-4FCE28B1B2F5}" type="sibTrans" cxnId="{F8B971E3-BF23-4FBE-B07F-6D5E38D8037C}">
      <dgm:prSet/>
      <dgm:spPr/>
      <dgm:t>
        <a:bodyPr/>
        <a:lstStyle/>
        <a:p>
          <a:endParaRPr lang="ru-RU" sz="2400"/>
        </a:p>
      </dgm:t>
    </dgm:pt>
    <dgm:pt modelId="{0F313BFB-6468-434F-8720-7B7F36DDBA55}">
      <dgm:prSet custT="1"/>
      <dgm:spPr>
        <a:scene3d>
          <a:camera prst="orthographicFront"/>
          <a:lightRig rig="flat" dir="t"/>
        </a:scene3d>
        <a:sp3d z="190500" extrusionH="12700" prstMaterial="plastic">
          <a:bevelT w="50800" h="50800" prst="artDeco"/>
        </a:sp3d>
      </dgm:spPr>
      <dgm:t>
        <a:bodyPr/>
        <a:lstStyle/>
        <a:p>
          <a:pPr rtl="0"/>
          <a:r>
            <a:rPr lang="vi-VN" sz="2400" smtClean="0"/>
            <a:t>supuşi unei intervenții chirurgicale urogenitale;</a:t>
          </a:r>
          <a:endParaRPr lang="en-US" sz="2400"/>
        </a:p>
      </dgm:t>
    </dgm:pt>
    <dgm:pt modelId="{A2B23A86-EDC8-471C-A79A-2A76D859908A}" type="parTrans" cxnId="{5602628F-D47E-4508-B4A6-5D433827984B}">
      <dgm:prSet/>
      <dgm:spPr/>
      <dgm:t>
        <a:bodyPr/>
        <a:lstStyle/>
        <a:p>
          <a:endParaRPr lang="ru-RU" sz="2400"/>
        </a:p>
      </dgm:t>
    </dgm:pt>
    <dgm:pt modelId="{BC7C85CA-3F95-43DB-97CD-D165C23973D9}" type="sibTrans" cxnId="{5602628F-D47E-4508-B4A6-5D433827984B}">
      <dgm:prSet/>
      <dgm:spPr/>
      <dgm:t>
        <a:bodyPr/>
        <a:lstStyle/>
        <a:p>
          <a:endParaRPr lang="ru-RU" sz="2400"/>
        </a:p>
      </dgm:t>
    </dgm:pt>
    <dgm:pt modelId="{A7D409B2-6217-4190-AF3D-F2A399DA284A}">
      <dgm:prSet custT="1"/>
      <dgm:spPr>
        <a:scene3d>
          <a:camera prst="orthographicFront"/>
          <a:lightRig rig="flat" dir="t"/>
        </a:scene3d>
        <a:sp3d z="190500" extrusionH="12700" prstMaterial="plastic">
          <a:bevelT w="50800" h="50800" prst="artDeco"/>
        </a:sp3d>
      </dgm:spPr>
      <dgm:t>
        <a:bodyPr/>
        <a:lstStyle/>
        <a:p>
          <a:pPr rtl="0"/>
          <a:r>
            <a:rPr lang="vi-VN" sz="2400" smtClean="0"/>
            <a:t>femei, la 48 de ore după înlăturarea definitivă a cateterului intermitent (&lt;30 zile);</a:t>
          </a:r>
          <a:endParaRPr lang="en-US" sz="2400"/>
        </a:p>
      </dgm:t>
    </dgm:pt>
    <dgm:pt modelId="{9CEA3255-C4CA-48AC-A052-29F9B38DC34A}" type="parTrans" cxnId="{F550163B-9914-4617-B89F-123F3C6CBC0C}">
      <dgm:prSet/>
      <dgm:spPr/>
      <dgm:t>
        <a:bodyPr/>
        <a:lstStyle/>
        <a:p>
          <a:endParaRPr lang="ru-RU" sz="2400"/>
        </a:p>
      </dgm:t>
    </dgm:pt>
    <dgm:pt modelId="{E8070CD3-A7A3-43F9-9403-97BC63787E20}" type="sibTrans" cxnId="{F550163B-9914-4617-B89F-123F3C6CBC0C}">
      <dgm:prSet/>
      <dgm:spPr/>
      <dgm:t>
        <a:bodyPr/>
        <a:lstStyle/>
        <a:p>
          <a:endParaRPr lang="ru-RU" sz="2400"/>
        </a:p>
      </dgm:t>
    </dgm:pt>
    <dgm:pt modelId="{B771AB7D-E364-499A-B487-DE73CAED169B}">
      <dgm:prSet custT="1"/>
      <dgm:spPr>
        <a:scene3d>
          <a:camera prst="orthographicFront"/>
          <a:lightRig rig="flat" dir="t"/>
        </a:scene3d>
        <a:sp3d z="190500" extrusionH="12700" prstMaterial="plastic">
          <a:bevelT w="50800" h="50800" prst="artDeco"/>
        </a:sp3d>
      </dgm:spPr>
      <dgm:t>
        <a:bodyPr/>
        <a:lstStyle/>
        <a:p>
          <a:pPr rtl="0"/>
          <a:r>
            <a:rPr lang="vi-VN" sz="2400" smtClean="0"/>
            <a:t>cu transplant renal sau alt organ parenchimatos.</a:t>
          </a:r>
          <a:endParaRPr lang="en-US" sz="2400"/>
        </a:p>
      </dgm:t>
    </dgm:pt>
    <dgm:pt modelId="{E7378E96-4524-491A-8A48-E32AC66A693F}" type="parTrans" cxnId="{56BFD9FF-7CE9-420F-B0FB-E3A4A2BDC302}">
      <dgm:prSet/>
      <dgm:spPr/>
      <dgm:t>
        <a:bodyPr/>
        <a:lstStyle/>
        <a:p>
          <a:endParaRPr lang="ru-RU" sz="2400"/>
        </a:p>
      </dgm:t>
    </dgm:pt>
    <dgm:pt modelId="{65E917B8-5F29-42E9-B202-EAFC9B5B2BA1}" type="sibTrans" cxnId="{56BFD9FF-7CE9-420F-B0FB-E3A4A2BDC302}">
      <dgm:prSet/>
      <dgm:spPr/>
      <dgm:t>
        <a:bodyPr/>
        <a:lstStyle/>
        <a:p>
          <a:endParaRPr lang="ru-RU" sz="2400"/>
        </a:p>
      </dgm:t>
    </dgm:pt>
    <dgm:pt modelId="{F7F9FAD7-8D40-4FAC-B566-A9B8C5E7FB63}" type="pres">
      <dgm:prSet presAssocID="{587FC8FA-2163-4371-AAFE-EA5BFB6F292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D08B3D-324F-48B1-B74A-26D748375148}" type="pres">
      <dgm:prSet presAssocID="{82CA8281-8B44-419C-B43D-E71888F0F1F2}" presName="parentLin" presStyleCnt="0"/>
      <dgm:spPr/>
    </dgm:pt>
    <dgm:pt modelId="{D8066E26-84F7-4E5A-A874-97995E7DFB14}" type="pres">
      <dgm:prSet presAssocID="{82CA8281-8B44-419C-B43D-E71888F0F1F2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A7ACAC2A-7691-48FC-B44A-5F67AD1C60D9}" type="pres">
      <dgm:prSet presAssocID="{82CA8281-8B44-419C-B43D-E71888F0F1F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A8EC4A-5118-43BC-BD0A-7867AC323E01}" type="pres">
      <dgm:prSet presAssocID="{82CA8281-8B44-419C-B43D-E71888F0F1F2}" presName="negativeSpace" presStyleCnt="0"/>
      <dgm:spPr/>
    </dgm:pt>
    <dgm:pt modelId="{61FACC0A-27EE-4EE7-B315-94D948B092CB}" type="pres">
      <dgm:prSet presAssocID="{82CA8281-8B44-419C-B43D-E71888F0F1F2}" presName="childText" presStyleLbl="conFgAcc1" presStyleIdx="0" presStyleCnt="2">
        <dgm:presLayoutVars>
          <dgm:bulletEnabled val="1"/>
        </dgm:presLayoutVars>
      </dgm:prSet>
      <dgm:spPr>
        <a:scene3d>
          <a:camera prst="orthographicFront"/>
          <a:lightRig rig="flat" dir="t"/>
        </a:scene3d>
        <a:sp3d z="190500" extrusionH="12700" prstMaterial="plastic">
          <a:bevelT w="50800" h="50800" prst="artDeco"/>
        </a:sp3d>
      </dgm:spPr>
    </dgm:pt>
    <dgm:pt modelId="{08660CF0-FE14-4473-A2C2-87D2C7402806}" type="pres">
      <dgm:prSet presAssocID="{FECA5EB3-7494-4D49-9B4F-52A5AECAFA72}" presName="spaceBetweenRectangles" presStyleCnt="0"/>
      <dgm:spPr/>
    </dgm:pt>
    <dgm:pt modelId="{A921BAE8-F3F5-4D60-A83C-4C933C76369E}" type="pres">
      <dgm:prSet presAssocID="{F5C4E3D5-3E13-448C-A580-013AD9060E0D}" presName="parentLin" presStyleCnt="0"/>
      <dgm:spPr/>
    </dgm:pt>
    <dgm:pt modelId="{E5B8DAC5-0C99-4322-81D4-05A759C4B31B}" type="pres">
      <dgm:prSet presAssocID="{F5C4E3D5-3E13-448C-A580-013AD9060E0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29458B0-3BF0-4812-B065-E691742F24A2}" type="pres">
      <dgm:prSet presAssocID="{F5C4E3D5-3E13-448C-A580-013AD9060E0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EFFF20-AB47-479D-91B2-ADDCCA79F92D}" type="pres">
      <dgm:prSet presAssocID="{F5C4E3D5-3E13-448C-A580-013AD9060E0D}" presName="negativeSpace" presStyleCnt="0"/>
      <dgm:spPr/>
    </dgm:pt>
    <dgm:pt modelId="{1E42856B-DC5F-40E2-837C-EFAC4DBE0730}" type="pres">
      <dgm:prSet presAssocID="{F5C4E3D5-3E13-448C-A580-013AD9060E0D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421450-64B9-4344-9A1E-23C5DD967141}" type="presOf" srcId="{92A41393-4F7E-4C68-8B04-F120DD42D0D8}" destId="{1E42856B-DC5F-40E2-837C-EFAC4DBE0730}" srcOrd="0" destOrd="0" presId="urn:microsoft.com/office/officeart/2005/8/layout/list1"/>
    <dgm:cxn modelId="{1D3357F7-D0DC-44BD-83BD-ED616E08B2D2}" type="presOf" srcId="{82CA8281-8B44-419C-B43D-E71888F0F1F2}" destId="{A7ACAC2A-7691-48FC-B44A-5F67AD1C60D9}" srcOrd="1" destOrd="0" presId="urn:microsoft.com/office/officeart/2005/8/layout/list1"/>
    <dgm:cxn modelId="{F8B971E3-BF23-4FBE-B07F-6D5E38D8037C}" srcId="{F5C4E3D5-3E13-448C-A580-013AD9060E0D}" destId="{92A41393-4F7E-4C68-8B04-F120DD42D0D8}" srcOrd="0" destOrd="0" parTransId="{AB0C0013-2434-43D0-A504-362CA5078131}" sibTransId="{82FECB2F-E878-4FBD-BA09-4FCE28B1B2F5}"/>
    <dgm:cxn modelId="{08A6F69E-5387-406D-A8D7-38C5AFCDDB59}" type="presOf" srcId="{82CA8281-8B44-419C-B43D-E71888F0F1F2}" destId="{D8066E26-84F7-4E5A-A874-97995E7DFB14}" srcOrd="0" destOrd="0" presId="urn:microsoft.com/office/officeart/2005/8/layout/list1"/>
    <dgm:cxn modelId="{F550163B-9914-4617-B89F-123F3C6CBC0C}" srcId="{F5C4E3D5-3E13-448C-A580-013AD9060E0D}" destId="{A7D409B2-6217-4190-AF3D-F2A399DA284A}" srcOrd="2" destOrd="0" parTransId="{9CEA3255-C4CA-48AC-A052-29F9B38DC34A}" sibTransId="{E8070CD3-A7A3-43F9-9403-97BC63787E20}"/>
    <dgm:cxn modelId="{99F1C91C-11FC-472E-9950-848E8F4BC81A}" type="presOf" srcId="{0F313BFB-6468-434F-8720-7B7F36DDBA55}" destId="{1E42856B-DC5F-40E2-837C-EFAC4DBE0730}" srcOrd="0" destOrd="1" presId="urn:microsoft.com/office/officeart/2005/8/layout/list1"/>
    <dgm:cxn modelId="{A7463D1E-9C4F-41A3-88BC-24959C5AC9F2}" srcId="{587FC8FA-2163-4371-AAFE-EA5BFB6F2926}" destId="{82CA8281-8B44-419C-B43D-E71888F0F1F2}" srcOrd="0" destOrd="0" parTransId="{DA194A7C-217A-452F-983B-9A534C7F3F9D}" sibTransId="{FECA5EB3-7494-4D49-9B4F-52A5AECAFA72}"/>
    <dgm:cxn modelId="{B762F722-1781-440C-B99D-80D99DDA35E3}" type="presOf" srcId="{587FC8FA-2163-4371-AAFE-EA5BFB6F2926}" destId="{F7F9FAD7-8D40-4FAC-B566-A9B8C5E7FB63}" srcOrd="0" destOrd="0" presId="urn:microsoft.com/office/officeart/2005/8/layout/list1"/>
    <dgm:cxn modelId="{14500D94-1792-4E96-B2AB-87D6FC01A205}" type="presOf" srcId="{F5C4E3D5-3E13-448C-A580-013AD9060E0D}" destId="{E29458B0-3BF0-4812-B065-E691742F24A2}" srcOrd="1" destOrd="0" presId="urn:microsoft.com/office/officeart/2005/8/layout/list1"/>
    <dgm:cxn modelId="{AB4E87E8-5E56-48DE-AB9C-CCBFC0890C66}" type="presOf" srcId="{B771AB7D-E364-499A-B487-DE73CAED169B}" destId="{1E42856B-DC5F-40E2-837C-EFAC4DBE0730}" srcOrd="0" destOrd="3" presId="urn:microsoft.com/office/officeart/2005/8/layout/list1"/>
    <dgm:cxn modelId="{00B32C81-D17A-493F-86D5-88CE5D2B27A6}" srcId="{587FC8FA-2163-4371-AAFE-EA5BFB6F2926}" destId="{F5C4E3D5-3E13-448C-A580-013AD9060E0D}" srcOrd="1" destOrd="0" parTransId="{705E71CB-F294-46F5-8221-6C2682552A95}" sibTransId="{F7282924-6605-4FB0-A1B0-5CF6C0C62B3E}"/>
    <dgm:cxn modelId="{56BFD9FF-7CE9-420F-B0FB-E3A4A2BDC302}" srcId="{F5C4E3D5-3E13-448C-A580-013AD9060E0D}" destId="{B771AB7D-E364-499A-B487-DE73CAED169B}" srcOrd="3" destOrd="0" parTransId="{E7378E96-4524-491A-8A48-E32AC66A693F}" sibTransId="{65E917B8-5F29-42E9-B202-EAFC9B5B2BA1}"/>
    <dgm:cxn modelId="{4159C042-8E3D-4436-A52C-75EFA6A92644}" type="presOf" srcId="{F5C4E3D5-3E13-448C-A580-013AD9060E0D}" destId="{E5B8DAC5-0C99-4322-81D4-05A759C4B31B}" srcOrd="0" destOrd="0" presId="urn:microsoft.com/office/officeart/2005/8/layout/list1"/>
    <dgm:cxn modelId="{A86A7928-7065-4A66-9D84-74170F3C57A5}" type="presOf" srcId="{A7D409B2-6217-4190-AF3D-F2A399DA284A}" destId="{1E42856B-DC5F-40E2-837C-EFAC4DBE0730}" srcOrd="0" destOrd="2" presId="urn:microsoft.com/office/officeart/2005/8/layout/list1"/>
    <dgm:cxn modelId="{5602628F-D47E-4508-B4A6-5D433827984B}" srcId="{F5C4E3D5-3E13-448C-A580-013AD9060E0D}" destId="{0F313BFB-6468-434F-8720-7B7F36DDBA55}" srcOrd="1" destOrd="0" parTransId="{A2B23A86-EDC8-471C-A79A-2A76D859908A}" sibTransId="{BC7C85CA-3F95-43DB-97CD-D165C23973D9}"/>
    <dgm:cxn modelId="{8D426B85-A38D-4362-A2FB-C19C1BC0892F}" type="presParOf" srcId="{F7F9FAD7-8D40-4FAC-B566-A9B8C5E7FB63}" destId="{E7D08B3D-324F-48B1-B74A-26D748375148}" srcOrd="0" destOrd="0" presId="urn:microsoft.com/office/officeart/2005/8/layout/list1"/>
    <dgm:cxn modelId="{C168FDB4-DCED-4A5D-84F9-899B6411D6D9}" type="presParOf" srcId="{E7D08B3D-324F-48B1-B74A-26D748375148}" destId="{D8066E26-84F7-4E5A-A874-97995E7DFB14}" srcOrd="0" destOrd="0" presId="urn:microsoft.com/office/officeart/2005/8/layout/list1"/>
    <dgm:cxn modelId="{A17F4923-4BC0-4B67-A3BA-C2071880D4F9}" type="presParOf" srcId="{E7D08B3D-324F-48B1-B74A-26D748375148}" destId="{A7ACAC2A-7691-48FC-B44A-5F67AD1C60D9}" srcOrd="1" destOrd="0" presId="urn:microsoft.com/office/officeart/2005/8/layout/list1"/>
    <dgm:cxn modelId="{323F5B9F-0893-4457-A967-B9C176B410FB}" type="presParOf" srcId="{F7F9FAD7-8D40-4FAC-B566-A9B8C5E7FB63}" destId="{B6A8EC4A-5118-43BC-BD0A-7867AC323E01}" srcOrd="1" destOrd="0" presId="urn:microsoft.com/office/officeart/2005/8/layout/list1"/>
    <dgm:cxn modelId="{9056F5AC-A50A-46D0-98EB-28276F2DEA13}" type="presParOf" srcId="{F7F9FAD7-8D40-4FAC-B566-A9B8C5E7FB63}" destId="{61FACC0A-27EE-4EE7-B315-94D948B092CB}" srcOrd="2" destOrd="0" presId="urn:microsoft.com/office/officeart/2005/8/layout/list1"/>
    <dgm:cxn modelId="{2B78BA34-5A53-428D-8BD8-87181032C772}" type="presParOf" srcId="{F7F9FAD7-8D40-4FAC-B566-A9B8C5E7FB63}" destId="{08660CF0-FE14-4473-A2C2-87D2C7402806}" srcOrd="3" destOrd="0" presId="urn:microsoft.com/office/officeart/2005/8/layout/list1"/>
    <dgm:cxn modelId="{BFAD5AB7-3B22-4F07-8807-7CCCFA353386}" type="presParOf" srcId="{F7F9FAD7-8D40-4FAC-B566-A9B8C5E7FB63}" destId="{A921BAE8-F3F5-4D60-A83C-4C933C76369E}" srcOrd="4" destOrd="0" presId="urn:microsoft.com/office/officeart/2005/8/layout/list1"/>
    <dgm:cxn modelId="{C0FEAA50-F374-410B-B058-109A2952C5F9}" type="presParOf" srcId="{A921BAE8-F3F5-4D60-A83C-4C933C76369E}" destId="{E5B8DAC5-0C99-4322-81D4-05A759C4B31B}" srcOrd="0" destOrd="0" presId="urn:microsoft.com/office/officeart/2005/8/layout/list1"/>
    <dgm:cxn modelId="{05514B79-9FBE-4357-8DCC-4BB6EE0F3D1E}" type="presParOf" srcId="{A921BAE8-F3F5-4D60-A83C-4C933C76369E}" destId="{E29458B0-3BF0-4812-B065-E691742F24A2}" srcOrd="1" destOrd="0" presId="urn:microsoft.com/office/officeart/2005/8/layout/list1"/>
    <dgm:cxn modelId="{86A31480-4F39-4D65-8590-37C3D0343C04}" type="presParOf" srcId="{F7F9FAD7-8D40-4FAC-B566-A9B8C5E7FB63}" destId="{B3EFFF20-AB47-479D-91B2-ADDCCA79F92D}" srcOrd="5" destOrd="0" presId="urn:microsoft.com/office/officeart/2005/8/layout/list1"/>
    <dgm:cxn modelId="{E9C63649-97F6-4F47-AF00-49940FC57942}" type="presParOf" srcId="{F7F9FAD7-8D40-4FAC-B566-A9B8C5E7FB63}" destId="{1E42856B-DC5F-40E2-837C-EFAC4DBE073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DAD85B-4F1E-4CBE-A16C-D26DEAEA5109}">
      <dsp:nvSpPr>
        <dsp:cNvPr id="0" name=""/>
        <dsp:cNvSpPr/>
      </dsp:nvSpPr>
      <dsp:spPr>
        <a:xfrm>
          <a:off x="49" y="9839"/>
          <a:ext cx="4782841" cy="921600"/>
        </a:xfrm>
        <a:prstGeom prst="rect">
          <a:avLst/>
        </a:prstGeom>
        <a:gradFill flip="none" rotWithShape="0">
          <a:gsLst>
            <a:gs pos="0">
              <a:schemeClr val="accent5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5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5">
                <a:lumMod val="60000"/>
                <a:lumOff val="40000"/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Obiective</a:t>
          </a:r>
          <a:endParaRPr lang="ru-RU" sz="32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" y="9839"/>
        <a:ext cx="4782841" cy="921600"/>
      </dsp:txXfrm>
    </dsp:sp>
    <dsp:sp modelId="{AF570EC5-02AC-4921-9565-07F8AB907B1F}">
      <dsp:nvSpPr>
        <dsp:cNvPr id="0" name=""/>
        <dsp:cNvSpPr/>
      </dsp:nvSpPr>
      <dsp:spPr>
        <a:xfrm>
          <a:off x="49" y="941278"/>
          <a:ext cx="4782841" cy="33379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b="0" i="0" kern="1200" dirty="0" smtClean="0"/>
            <a:t>​​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prevenirea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infec</a:t>
          </a:r>
          <a:r>
            <a:rPr lang="ro-RO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ț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iilor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accesul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serviciile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sănătate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esențiale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diagnosticare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timp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util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precisă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adecvat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asigurat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calitate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" y="941278"/>
        <a:ext cx="4782841" cy="3337920"/>
      </dsp:txXfrm>
    </dsp:sp>
    <dsp:sp modelId="{7DB53D5B-5B7D-460B-A79B-0304C161E97A}">
      <dsp:nvSpPr>
        <dsp:cNvPr id="0" name=""/>
        <dsp:cNvSpPr/>
      </dsp:nvSpPr>
      <dsp:spPr>
        <a:xfrm>
          <a:off x="5452488" y="9839"/>
          <a:ext cx="4782841" cy="921600"/>
        </a:xfrm>
        <a:prstGeom prst="rect">
          <a:avLst/>
        </a:prstGeom>
        <a:gradFill flip="none" rotWithShape="0">
          <a:gsLst>
            <a:gs pos="0">
              <a:schemeClr val="accent5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5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5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Pașii</a:t>
          </a:r>
          <a:endParaRPr lang="ru-RU" sz="32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52488" y="9839"/>
        <a:ext cx="4782841" cy="921600"/>
      </dsp:txXfrm>
    </dsp:sp>
    <dsp:sp modelId="{4A2BD6E7-2C79-4536-A505-04CC76161CDE}">
      <dsp:nvSpPr>
        <dsp:cNvPr id="0" name=""/>
        <dsp:cNvSpPr/>
      </dsp:nvSpPr>
      <dsp:spPr>
        <a:xfrm>
          <a:off x="5452538" y="931439"/>
          <a:ext cx="4782841" cy="33379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guvernare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eficientă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conștientizare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educație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 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informații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strategice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supraveghere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cercetare</a:t>
          </a:r>
          <a:r>
            <a:rPr lang="ro-RO" sz="2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52538" y="931439"/>
        <a:ext cx="4782841" cy="33379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07DA3C-9E1B-4F9F-9EB2-A5AE9A5C9F3B}">
      <dsp:nvSpPr>
        <dsp:cNvPr id="0" name=""/>
        <dsp:cNvSpPr/>
      </dsp:nvSpPr>
      <dsp:spPr>
        <a:xfrm>
          <a:off x="0" y="723660"/>
          <a:ext cx="11720051" cy="748246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6F4B5B-FA63-4CEA-AF24-52F75BEA71DD}">
      <dsp:nvSpPr>
        <dsp:cNvPr id="0" name=""/>
        <dsp:cNvSpPr/>
      </dsp:nvSpPr>
      <dsp:spPr>
        <a:xfrm>
          <a:off x="586002" y="0"/>
          <a:ext cx="10283594" cy="101129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0093" tIns="0" rIns="31009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Conform datelor OMS </a:t>
          </a:r>
          <a:r>
            <a:rPr lang="ro-RO" sz="2400" kern="1200" dirty="0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ITU</a:t>
          </a:r>
          <a:r>
            <a:rPr lang="en-US" sz="2400" kern="1200" dirty="0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US" sz="2400" kern="12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reprezintă a doua </a:t>
          </a:r>
          <a:r>
            <a:rPr lang="en-US" sz="2400" kern="1200" dirty="0" err="1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după</a:t>
          </a:r>
          <a:r>
            <a:rPr lang="en-US" sz="2400" kern="12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incidenţă</a:t>
          </a:r>
          <a:r>
            <a:rPr lang="ro-RO" sz="2400" kern="1200" dirty="0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US" sz="2400" kern="1200" dirty="0" err="1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cauza</a:t>
          </a:r>
          <a:r>
            <a:rPr lang="en-US" sz="2400" kern="1200" dirty="0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en-US" sz="2400" kern="12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a </a:t>
          </a:r>
          <a:r>
            <a:rPr lang="en-US" sz="2400" kern="1200" dirty="0" err="1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patologiilor</a:t>
          </a:r>
          <a:r>
            <a:rPr lang="en-US" sz="2400" kern="120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</a:t>
          </a:r>
          <a:r>
            <a:rPr lang="ro-RO" sz="2400" kern="1200" dirty="0" smtClean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infecțioase</a:t>
          </a:r>
          <a:endParaRPr lang="ru-RU" sz="2400" kern="1200" dirty="0">
            <a:solidFill>
              <a:srgbClr val="002060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635369" y="49367"/>
        <a:ext cx="10184860" cy="912556"/>
      </dsp:txXfrm>
    </dsp:sp>
    <dsp:sp modelId="{4C7411F9-7AA4-4F0B-A0CA-5B1D5668BCE4}">
      <dsp:nvSpPr>
        <dsp:cNvPr id="0" name=""/>
        <dsp:cNvSpPr/>
      </dsp:nvSpPr>
      <dsp:spPr>
        <a:xfrm>
          <a:off x="0" y="2308681"/>
          <a:ext cx="11720051" cy="992501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AF417A-8FEC-4700-8B99-0FEAABDFA3E1}">
      <dsp:nvSpPr>
        <dsp:cNvPr id="0" name=""/>
        <dsp:cNvSpPr/>
      </dsp:nvSpPr>
      <dsp:spPr>
        <a:xfrm>
          <a:off x="625335" y="1596106"/>
          <a:ext cx="10381879" cy="10520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0093" tIns="0" rIns="31009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Infecțiile tractului urinar sunt printre cele mai comune infecții bacteriene ale organismului și oricine și la orice vîrstă poate avea o ITU </a:t>
          </a:r>
          <a:r>
            <a:rPr lang="en-GB" sz="2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o-RO" sz="24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6692" y="1647463"/>
        <a:ext cx="10279165" cy="949341"/>
      </dsp:txXfrm>
    </dsp:sp>
    <dsp:sp modelId="{C36FD59D-FBB3-4546-9C7E-B76143442947}">
      <dsp:nvSpPr>
        <dsp:cNvPr id="0" name=""/>
        <dsp:cNvSpPr/>
      </dsp:nvSpPr>
      <dsp:spPr>
        <a:xfrm>
          <a:off x="0" y="4093269"/>
          <a:ext cx="11720051" cy="1301961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2AFE34-772E-4007-B55B-ECD681D33DC0}">
      <dsp:nvSpPr>
        <dsp:cNvPr id="0" name=""/>
        <dsp:cNvSpPr/>
      </dsp:nvSpPr>
      <dsp:spPr>
        <a:xfrm>
          <a:off x="586002" y="3425382"/>
          <a:ext cx="10408296" cy="10073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0093" tIns="0" rIns="31009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Morbiditatea din cauza infecţiilor urinare variază în funcție de vârstă și sex,          de la 0,3% până la 30%, cu media generală în populaţie de aproximativ 5-7</a:t>
          </a:r>
          <a:r>
            <a:rPr lang="ro-RO" sz="19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                               </a:t>
          </a:r>
        </a:p>
      </dsp:txBody>
      <dsp:txXfrm>
        <a:off x="635178" y="3474558"/>
        <a:ext cx="10309944" cy="9090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1AD88C-58C6-46A4-8A4B-FDACE7793F77}">
      <dsp:nvSpPr>
        <dsp:cNvPr id="0" name=""/>
        <dsp:cNvSpPr/>
      </dsp:nvSpPr>
      <dsp:spPr>
        <a:xfrm>
          <a:off x="4920215" y="-61858"/>
          <a:ext cx="2097666" cy="759710"/>
        </a:xfrm>
        <a:prstGeom prst="roundRect">
          <a:avLst/>
        </a:prstGeom>
        <a:solidFill>
          <a:srgbClr val="CCCCFF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b="1" kern="1200" dirty="0" smtClean="0">
              <a:solidFill>
                <a:srgbClr val="7030A0"/>
              </a:solidFill>
            </a:rPr>
            <a:t>PACIENTUL</a:t>
          </a:r>
          <a:endParaRPr lang="ru-RU" sz="2400" b="1" kern="1200" dirty="0">
            <a:solidFill>
              <a:srgbClr val="7030A0"/>
            </a:solidFill>
          </a:endParaRPr>
        </a:p>
      </dsp:txBody>
      <dsp:txXfrm>
        <a:off x="4957301" y="-24772"/>
        <a:ext cx="2023494" cy="685538"/>
      </dsp:txXfrm>
    </dsp:sp>
    <dsp:sp modelId="{37409454-6C2E-4C83-89E7-7B6DBE4B8D3D}">
      <dsp:nvSpPr>
        <dsp:cNvPr id="0" name=""/>
        <dsp:cNvSpPr/>
      </dsp:nvSpPr>
      <dsp:spPr>
        <a:xfrm>
          <a:off x="4603364" y="522385"/>
          <a:ext cx="5268119" cy="5268119"/>
        </a:xfrm>
        <a:custGeom>
          <a:avLst/>
          <a:gdLst/>
          <a:ahLst/>
          <a:cxnLst/>
          <a:rect l="0" t="0" r="0" b="0"/>
          <a:pathLst>
            <a:path>
              <a:moveTo>
                <a:pt x="2769530" y="3485"/>
              </a:moveTo>
              <a:arcTo wR="2634059" hR="2634059" stAng="16376884" swAng="1437600"/>
            </a:path>
          </a:pathLst>
        </a:custGeom>
        <a:noFill/>
        <a:ln w="6350" cap="flat" cmpd="sng" algn="ctr">
          <a:solidFill>
            <a:schemeClr val="accent1">
              <a:shade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CA811-008F-46A6-A4BD-F78E215BEDE6}">
      <dsp:nvSpPr>
        <dsp:cNvPr id="0" name=""/>
        <dsp:cNvSpPr/>
      </dsp:nvSpPr>
      <dsp:spPr>
        <a:xfrm>
          <a:off x="7079236" y="989224"/>
          <a:ext cx="3903860" cy="1006730"/>
        </a:xfrm>
        <a:prstGeom prst="roundRect">
          <a:avLst/>
        </a:prstGeom>
        <a:solidFill>
          <a:srgbClr val="CCCCFF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b="1" kern="1200" dirty="0" smtClean="0">
              <a:solidFill>
                <a:srgbClr val="5A064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Medicul curant care indică prelevarea unui biosubstrat </a:t>
          </a:r>
          <a:endParaRPr lang="ro-RO" sz="2400" b="1" kern="1200" dirty="0">
            <a:solidFill>
              <a:srgbClr val="5A064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28381" y="1038369"/>
        <a:ext cx="3805570" cy="908440"/>
      </dsp:txXfrm>
    </dsp:sp>
    <dsp:sp modelId="{636865A7-7A41-4B5E-A1BC-5724C5C95562}">
      <dsp:nvSpPr>
        <dsp:cNvPr id="0" name=""/>
        <dsp:cNvSpPr/>
      </dsp:nvSpPr>
      <dsp:spPr>
        <a:xfrm>
          <a:off x="4938454" y="-2689949"/>
          <a:ext cx="5268119" cy="5268119"/>
        </a:xfrm>
        <a:custGeom>
          <a:avLst/>
          <a:gdLst/>
          <a:ahLst/>
          <a:cxnLst/>
          <a:rect l="0" t="0" r="0" b="0"/>
          <a:pathLst>
            <a:path>
              <a:moveTo>
                <a:pt x="4161648" y="4779925"/>
              </a:moveTo>
              <a:arcTo wR="2634059" hR="2634059" stAng="3273232" swAng="613542"/>
            </a:path>
          </a:pathLst>
        </a:custGeom>
        <a:noFill/>
        <a:ln w="6350" cap="flat" cmpd="sng" algn="ctr">
          <a:solidFill>
            <a:srgbClr val="CC99FF"/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2D8F5-413E-44A4-B926-E46DC0B09C7C}">
      <dsp:nvSpPr>
        <dsp:cNvPr id="0" name=""/>
        <dsp:cNvSpPr/>
      </dsp:nvSpPr>
      <dsp:spPr>
        <a:xfrm>
          <a:off x="7242745" y="2389240"/>
          <a:ext cx="2740393" cy="1125632"/>
        </a:xfrm>
        <a:prstGeom prst="roundRect">
          <a:avLst/>
        </a:prstGeom>
        <a:solidFill>
          <a:srgbClr val="CCCCFF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Recoltarea prelevatului</a:t>
          </a:r>
          <a:endParaRPr lang="ru-RU" sz="2400" b="1" kern="1200" dirty="0">
            <a:solidFill>
              <a:srgbClr val="FF0000"/>
            </a:solidFill>
          </a:endParaRPr>
        </a:p>
      </dsp:txBody>
      <dsp:txXfrm>
        <a:off x="7297694" y="2444189"/>
        <a:ext cx="2630495" cy="1015734"/>
      </dsp:txXfrm>
    </dsp:sp>
    <dsp:sp modelId="{E9F3D8B8-EB88-4479-B14F-6772A1707909}">
      <dsp:nvSpPr>
        <dsp:cNvPr id="0" name=""/>
        <dsp:cNvSpPr/>
      </dsp:nvSpPr>
      <dsp:spPr>
        <a:xfrm>
          <a:off x="3642066" y="-445142"/>
          <a:ext cx="5268119" cy="5268119"/>
        </a:xfrm>
        <a:custGeom>
          <a:avLst/>
          <a:gdLst/>
          <a:ahLst/>
          <a:cxnLst/>
          <a:rect l="0" t="0" r="0" b="0"/>
          <a:pathLst>
            <a:path>
              <a:moveTo>
                <a:pt x="4840460" y="4072831"/>
              </a:moveTo>
              <a:arcTo wR="2634059" hR="2634059" stAng="1986477" swAng="521329"/>
            </a:path>
          </a:pathLst>
        </a:custGeom>
        <a:noFill/>
        <a:ln w="6350" cap="flat" cmpd="sng" algn="ctr">
          <a:solidFill>
            <a:schemeClr val="accent1">
              <a:shade val="90000"/>
              <a:hueOff val="175458"/>
              <a:satOff val="-1607"/>
              <a:lumOff val="13877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C30B1D-D25B-40C6-A23D-F822AFD0AF2D}">
      <dsp:nvSpPr>
        <dsp:cNvPr id="0" name=""/>
        <dsp:cNvSpPr/>
      </dsp:nvSpPr>
      <dsp:spPr>
        <a:xfrm>
          <a:off x="6429177" y="4041056"/>
          <a:ext cx="2824463" cy="937475"/>
        </a:xfrm>
        <a:prstGeom prst="roundRect">
          <a:avLst/>
        </a:prstGeom>
        <a:solidFill>
          <a:srgbClr val="CCCCFF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b="1" kern="1200" dirty="0" smtClean="0">
              <a:solidFill>
                <a:srgbClr val="5A064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Transportarea </a:t>
          </a:r>
          <a:endParaRPr lang="ru-RU" sz="2400" b="1" kern="1200" dirty="0">
            <a:solidFill>
              <a:srgbClr val="5A0646"/>
            </a:solidFill>
          </a:endParaRPr>
        </a:p>
      </dsp:txBody>
      <dsp:txXfrm>
        <a:off x="6474941" y="4086820"/>
        <a:ext cx="2732935" cy="845947"/>
      </dsp:txXfrm>
    </dsp:sp>
    <dsp:sp modelId="{2BEADA5E-BE96-4C9C-BBC9-1716A5B0C238}">
      <dsp:nvSpPr>
        <dsp:cNvPr id="0" name=""/>
        <dsp:cNvSpPr/>
      </dsp:nvSpPr>
      <dsp:spPr>
        <a:xfrm>
          <a:off x="2070181" y="2683436"/>
          <a:ext cx="5268119" cy="5268119"/>
        </a:xfrm>
        <a:custGeom>
          <a:avLst/>
          <a:gdLst/>
          <a:ahLst/>
          <a:cxnLst/>
          <a:rect l="0" t="0" r="0" b="0"/>
          <a:pathLst>
            <a:path>
              <a:moveTo>
                <a:pt x="5251780" y="2341130"/>
              </a:moveTo>
              <a:arcTo wR="2634059" hR="2634059" stAng="21216902" swAng="181654"/>
            </a:path>
          </a:pathLst>
        </a:custGeom>
        <a:noFill/>
        <a:ln w="6350" cap="flat" cmpd="sng" algn="ctr">
          <a:solidFill>
            <a:schemeClr val="accent1">
              <a:shade val="90000"/>
              <a:hueOff val="263186"/>
              <a:satOff val="-2411"/>
              <a:lumOff val="20815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A9D2D1-0922-449E-8638-1887E838A583}">
      <dsp:nvSpPr>
        <dsp:cNvPr id="0" name=""/>
        <dsp:cNvSpPr/>
      </dsp:nvSpPr>
      <dsp:spPr>
        <a:xfrm>
          <a:off x="4621676" y="5078283"/>
          <a:ext cx="2714411" cy="1015664"/>
        </a:xfrm>
        <a:prstGeom prst="roundRect">
          <a:avLst/>
        </a:prstGeom>
        <a:solidFill>
          <a:srgbClr val="CCCCFF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b="1" kern="1200" dirty="0" smtClean="0">
              <a:solidFill>
                <a:srgbClr val="5A064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Recepționarea </a:t>
          </a:r>
          <a:endParaRPr lang="ru-RU" sz="2400" b="1" kern="1200" dirty="0">
            <a:solidFill>
              <a:srgbClr val="5A0646"/>
            </a:solidFill>
          </a:endParaRPr>
        </a:p>
      </dsp:txBody>
      <dsp:txXfrm>
        <a:off x="4671257" y="5127864"/>
        <a:ext cx="2615249" cy="916502"/>
      </dsp:txXfrm>
    </dsp:sp>
    <dsp:sp modelId="{38DAFEA5-78EA-462D-AE43-FAE90BED611E}">
      <dsp:nvSpPr>
        <dsp:cNvPr id="0" name=""/>
        <dsp:cNvSpPr/>
      </dsp:nvSpPr>
      <dsp:spPr>
        <a:xfrm>
          <a:off x="4538233" y="3233231"/>
          <a:ext cx="5268119" cy="5268119"/>
        </a:xfrm>
        <a:custGeom>
          <a:avLst/>
          <a:gdLst/>
          <a:ahLst/>
          <a:cxnLst/>
          <a:rect l="0" t="0" r="0" b="0"/>
          <a:pathLst>
            <a:path>
              <a:moveTo>
                <a:pt x="95104" y="1932650"/>
              </a:moveTo>
              <a:arcTo wR="2634059" hR="2634059" stAng="11726598" swAng="177048"/>
            </a:path>
          </a:pathLst>
        </a:custGeom>
        <a:noFill/>
        <a:ln w="6350" cap="flat" cmpd="sng" algn="ctr">
          <a:solidFill>
            <a:schemeClr val="accent1">
              <a:shade val="90000"/>
              <a:hueOff val="350915"/>
              <a:satOff val="-3215"/>
              <a:lumOff val="27754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74F784-2984-45E3-9D56-E362D7C9E7F4}">
      <dsp:nvSpPr>
        <dsp:cNvPr id="0" name=""/>
        <dsp:cNvSpPr/>
      </dsp:nvSpPr>
      <dsp:spPr>
        <a:xfrm>
          <a:off x="2697497" y="3986899"/>
          <a:ext cx="2837694" cy="1006449"/>
        </a:xfrm>
        <a:prstGeom prst="roundRect">
          <a:avLst/>
        </a:prstGeom>
        <a:solidFill>
          <a:srgbClr val="CCCCFF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b="1" kern="1200" dirty="0" smtClean="0">
              <a:solidFill>
                <a:srgbClr val="5A064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Diagnosticul bacteriologic </a:t>
          </a:r>
          <a:endParaRPr lang="ru-RU" sz="2400" b="1" kern="1200" dirty="0">
            <a:solidFill>
              <a:srgbClr val="5A0646"/>
            </a:solidFill>
          </a:endParaRPr>
        </a:p>
      </dsp:txBody>
      <dsp:txXfrm>
        <a:off x="2746628" y="4036030"/>
        <a:ext cx="2739432" cy="908187"/>
      </dsp:txXfrm>
    </dsp:sp>
    <dsp:sp modelId="{CBEE9EE4-F77B-4B78-A43E-02D930A766A6}">
      <dsp:nvSpPr>
        <dsp:cNvPr id="0" name=""/>
        <dsp:cNvSpPr/>
      </dsp:nvSpPr>
      <dsp:spPr>
        <a:xfrm>
          <a:off x="2773135" y="-731192"/>
          <a:ext cx="5268119" cy="5268119"/>
        </a:xfrm>
        <a:custGeom>
          <a:avLst/>
          <a:gdLst/>
          <a:ahLst/>
          <a:cxnLst/>
          <a:rect l="0" t="0" r="0" b="0"/>
          <a:pathLst>
            <a:path>
              <a:moveTo>
                <a:pt x="917751" y="4632197"/>
              </a:moveTo>
              <a:arcTo wR="2634059" hR="2634059" stAng="7839663" swAng="534841"/>
            </a:path>
          </a:pathLst>
        </a:custGeom>
        <a:noFill/>
        <a:ln w="6350" cap="flat" cmpd="sng" algn="ctr">
          <a:solidFill>
            <a:schemeClr val="accent1">
              <a:shade val="90000"/>
              <a:hueOff val="263186"/>
              <a:satOff val="-2411"/>
              <a:lumOff val="20815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BB552E-4C56-4363-B27B-AD9664AF8117}">
      <dsp:nvSpPr>
        <dsp:cNvPr id="0" name=""/>
        <dsp:cNvSpPr/>
      </dsp:nvSpPr>
      <dsp:spPr>
        <a:xfrm>
          <a:off x="2005740" y="2399220"/>
          <a:ext cx="2507898" cy="1105971"/>
        </a:xfrm>
        <a:prstGeom prst="roundRect">
          <a:avLst/>
        </a:prstGeom>
        <a:solidFill>
          <a:srgbClr val="CCCCFF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b="1" kern="1200" dirty="0" smtClean="0">
              <a:solidFill>
                <a:srgbClr val="5A064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Antibiograma </a:t>
          </a:r>
          <a:endParaRPr lang="ru-RU" sz="2400" b="1" kern="1200" dirty="0">
            <a:solidFill>
              <a:srgbClr val="5A0646"/>
            </a:solidFill>
          </a:endParaRPr>
        </a:p>
      </dsp:txBody>
      <dsp:txXfrm>
        <a:off x="2059729" y="2453209"/>
        <a:ext cx="2399920" cy="997993"/>
      </dsp:txXfrm>
    </dsp:sp>
    <dsp:sp modelId="{028E413A-146E-4BE7-B8F9-D5C268BC3275}">
      <dsp:nvSpPr>
        <dsp:cNvPr id="0" name=""/>
        <dsp:cNvSpPr/>
      </dsp:nvSpPr>
      <dsp:spPr>
        <a:xfrm>
          <a:off x="2140861" y="-2428289"/>
          <a:ext cx="5268119" cy="5268119"/>
        </a:xfrm>
        <a:custGeom>
          <a:avLst/>
          <a:gdLst/>
          <a:ahLst/>
          <a:cxnLst/>
          <a:rect l="0" t="0" r="0" b="0"/>
          <a:pathLst>
            <a:path>
              <a:moveTo>
                <a:pt x="1042001" y="4732540"/>
              </a:moveTo>
              <a:arcTo wR="2634059" hR="2634059" stAng="7631193" swAng="646310"/>
            </a:path>
          </a:pathLst>
        </a:custGeom>
        <a:noFill/>
        <a:ln w="6350" cap="flat" cmpd="sng" algn="ctr">
          <a:solidFill>
            <a:schemeClr val="accent1">
              <a:shade val="90000"/>
              <a:hueOff val="175458"/>
              <a:satOff val="-1607"/>
              <a:lumOff val="13877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FFB27-0DCE-4167-837B-A313F42E818D}">
      <dsp:nvSpPr>
        <dsp:cNvPr id="0" name=""/>
        <dsp:cNvSpPr/>
      </dsp:nvSpPr>
      <dsp:spPr>
        <a:xfrm>
          <a:off x="1356886" y="786540"/>
          <a:ext cx="3172481" cy="1058079"/>
        </a:xfrm>
        <a:prstGeom prst="roundRect">
          <a:avLst/>
        </a:prstGeom>
        <a:solidFill>
          <a:srgbClr val="CCCCFF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>
          <a:bevelT w="114300" prst="artDeco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b="1" kern="1200" dirty="0" smtClean="0">
              <a:solidFill>
                <a:srgbClr val="5A0646"/>
              </a:solidFill>
            </a:rPr>
            <a:t>Administrarea antibioticelor</a:t>
          </a:r>
          <a:endParaRPr lang="ru-RU" sz="2400" b="1" kern="1200" dirty="0">
            <a:solidFill>
              <a:srgbClr val="5A0646"/>
            </a:solidFill>
          </a:endParaRPr>
        </a:p>
      </dsp:txBody>
      <dsp:txXfrm>
        <a:off x="1408537" y="838191"/>
        <a:ext cx="3069179" cy="954777"/>
      </dsp:txXfrm>
    </dsp:sp>
    <dsp:sp modelId="{DC6AB7A3-80CD-42E3-89AB-CD98D8ABF0F0}">
      <dsp:nvSpPr>
        <dsp:cNvPr id="0" name=""/>
        <dsp:cNvSpPr/>
      </dsp:nvSpPr>
      <dsp:spPr>
        <a:xfrm>
          <a:off x="1848588" y="503489"/>
          <a:ext cx="5268119" cy="5268119"/>
        </a:xfrm>
        <a:custGeom>
          <a:avLst/>
          <a:gdLst/>
          <a:ahLst/>
          <a:cxnLst/>
          <a:rect l="0" t="0" r="0" b="0"/>
          <a:pathLst>
            <a:path>
              <a:moveTo>
                <a:pt x="1748143" y="153450"/>
              </a:moveTo>
              <a:arcTo wR="2634059" hR="2634059" stAng="15020790" swAng="1323821"/>
            </a:path>
          </a:pathLst>
        </a:custGeom>
        <a:noFill/>
        <a:ln w="6350" cap="flat" cmpd="sng" algn="ctr">
          <a:solidFill>
            <a:schemeClr val="accent1">
              <a:shade val="90000"/>
              <a:hueOff val="87729"/>
              <a:satOff val="-804"/>
              <a:lumOff val="6938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ED68C-CEB8-4D6E-8EAC-8457615913D7}">
      <dsp:nvSpPr>
        <dsp:cNvPr id="0" name=""/>
        <dsp:cNvSpPr/>
      </dsp:nvSpPr>
      <dsp:spPr>
        <a:xfrm>
          <a:off x="0" y="350398"/>
          <a:ext cx="11729884" cy="125685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0369" tIns="437388" rIns="910369" bIns="170688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400" kern="1200" dirty="0" smtClean="0"/>
            <a:t>în caz de cistită acută necomplicată la femei de peste 15 ani, dacă nu sunt însărcinate</a:t>
          </a:r>
          <a:r>
            <a:rPr lang="vi-VN" sz="1700" kern="1200" dirty="0" smtClean="0"/>
            <a:t>.</a:t>
          </a:r>
          <a:endParaRPr lang="en-US" sz="1700" kern="1200" dirty="0"/>
        </a:p>
      </dsp:txBody>
      <dsp:txXfrm>
        <a:off x="0" y="350398"/>
        <a:ext cx="11729884" cy="1256850"/>
      </dsp:txXfrm>
    </dsp:sp>
    <dsp:sp modelId="{F77AA284-F57A-4CC1-BF27-68B3871E8026}">
      <dsp:nvSpPr>
        <dsp:cNvPr id="0" name=""/>
        <dsp:cNvSpPr/>
      </dsp:nvSpPr>
      <dsp:spPr>
        <a:xfrm>
          <a:off x="586494" y="40438"/>
          <a:ext cx="8210918" cy="619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14300" prst="artDeco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0353" tIns="0" rIns="310353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400" i="1" kern="1200" dirty="0" smtClean="0"/>
            <a:t>Urocultura </a:t>
          </a:r>
          <a:r>
            <a:rPr lang="vi-VN" sz="2400" i="1" u="sng" kern="1200" dirty="0" smtClean="0"/>
            <a:t>nu trebuie </a:t>
          </a:r>
          <a:r>
            <a:rPr lang="vi-VN" sz="2400" i="1" kern="1200" dirty="0" smtClean="0"/>
            <a:t>efectuată</a:t>
          </a:r>
          <a:r>
            <a:rPr lang="vi-VN" sz="1500" i="1" kern="1200" dirty="0" smtClean="0"/>
            <a:t>:</a:t>
          </a:r>
          <a:endParaRPr lang="en-US" sz="1500" kern="1200" dirty="0"/>
        </a:p>
      </dsp:txBody>
      <dsp:txXfrm>
        <a:off x="616756" y="70700"/>
        <a:ext cx="8150394" cy="559396"/>
      </dsp:txXfrm>
    </dsp:sp>
    <dsp:sp modelId="{AC7E8C54-20C0-465D-8ED6-2B444CA898DE}">
      <dsp:nvSpPr>
        <dsp:cNvPr id="0" name=""/>
        <dsp:cNvSpPr/>
      </dsp:nvSpPr>
      <dsp:spPr>
        <a:xfrm>
          <a:off x="0" y="2030608"/>
          <a:ext cx="11729884" cy="25137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0369" tIns="437388" rIns="910369" bIns="170688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400" kern="1200" dirty="0" smtClean="0"/>
            <a:t>la copii cu ITU; </a:t>
          </a:r>
          <a:endParaRPr lang="en-US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400" kern="1200" dirty="0" smtClean="0"/>
            <a:t>la bărbați cu ITU;</a:t>
          </a:r>
          <a:endParaRPr lang="en-US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400" kern="1200" dirty="0" smtClean="0"/>
            <a:t>la persoanele cu factori de risc pentru complicații ale ITU;</a:t>
          </a:r>
          <a:endParaRPr lang="en-US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400" kern="1200" dirty="0" smtClean="0"/>
            <a:t>în caz că pielonefrita nu poate fi exclusă;</a:t>
          </a:r>
          <a:endParaRPr lang="en-US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400" kern="1200" dirty="0" smtClean="0"/>
            <a:t>în terapia antimicrobiană ineficientă.</a:t>
          </a:r>
          <a:endParaRPr lang="en-US" sz="2400" kern="1200" dirty="0"/>
        </a:p>
      </dsp:txBody>
      <dsp:txXfrm>
        <a:off x="0" y="2030608"/>
        <a:ext cx="11729884" cy="2513700"/>
      </dsp:txXfrm>
    </dsp:sp>
    <dsp:sp modelId="{81EFAEFD-E247-4944-B23D-F62F9A987257}">
      <dsp:nvSpPr>
        <dsp:cNvPr id="0" name=""/>
        <dsp:cNvSpPr/>
      </dsp:nvSpPr>
      <dsp:spPr>
        <a:xfrm>
          <a:off x="586494" y="1720648"/>
          <a:ext cx="8210918" cy="619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14300" prst="artDeco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0353" tIns="0" rIns="310353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400" i="1" kern="1200" dirty="0" smtClean="0"/>
            <a:t>Urocultura </a:t>
          </a:r>
          <a:r>
            <a:rPr lang="vi-VN" sz="2400" i="1" u="sng" kern="1200" dirty="0" smtClean="0"/>
            <a:t>trebuie</a:t>
          </a:r>
          <a:r>
            <a:rPr lang="vi-VN" sz="2400" i="1" kern="1200" dirty="0" smtClean="0"/>
            <a:t> efectuată:</a:t>
          </a:r>
          <a:endParaRPr lang="en-US" sz="2400" kern="1200" dirty="0"/>
        </a:p>
      </dsp:txBody>
      <dsp:txXfrm>
        <a:off x="616756" y="1750910"/>
        <a:ext cx="8150394" cy="559396"/>
      </dsp:txXfrm>
    </dsp:sp>
    <dsp:sp modelId="{C7E4E518-9D36-42D7-9385-7DF83B725E2D}">
      <dsp:nvSpPr>
        <dsp:cNvPr id="0" name=""/>
        <dsp:cNvSpPr/>
      </dsp:nvSpPr>
      <dsp:spPr>
        <a:xfrm>
          <a:off x="0" y="4967668"/>
          <a:ext cx="11729884" cy="5292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E33E87-AF81-4A2D-A497-29C94556034D}">
      <dsp:nvSpPr>
        <dsp:cNvPr id="0" name=""/>
        <dsp:cNvSpPr/>
      </dsp:nvSpPr>
      <dsp:spPr>
        <a:xfrm>
          <a:off x="586494" y="4657708"/>
          <a:ext cx="8210918" cy="6199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14300" prst="artDeco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0353" tIns="0" rIns="310353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kern="1200" dirty="0" smtClean="0"/>
            <a:t>P</a:t>
          </a:r>
          <a:r>
            <a:rPr lang="vi-VN" sz="2400" kern="1200" dirty="0" smtClean="0"/>
            <a:t>acienții cu ITU simptomatici febrili, se recomandă şi investigarea hemoculturii. </a:t>
          </a:r>
          <a:endParaRPr lang="en-US" sz="2400" kern="1200" dirty="0"/>
        </a:p>
      </dsp:txBody>
      <dsp:txXfrm>
        <a:off x="616756" y="4687970"/>
        <a:ext cx="8150394" cy="559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ACC0A-27EE-4EE7-B315-94D948B092CB}">
      <dsp:nvSpPr>
        <dsp:cNvPr id="0" name=""/>
        <dsp:cNvSpPr/>
      </dsp:nvSpPr>
      <dsp:spPr>
        <a:xfrm>
          <a:off x="0" y="447155"/>
          <a:ext cx="11838041" cy="7308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 prst="artDeco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7ACAC2A-7691-48FC-B44A-5F67AD1C60D9}">
      <dsp:nvSpPr>
        <dsp:cNvPr id="0" name=""/>
        <dsp:cNvSpPr/>
      </dsp:nvSpPr>
      <dsp:spPr>
        <a:xfrm>
          <a:off x="591902" y="19115"/>
          <a:ext cx="8286628" cy="8560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artDeco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3215" tIns="0" rIns="313215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400" kern="1200" dirty="0" smtClean="0">
              <a:solidFill>
                <a:srgbClr val="C00000"/>
              </a:solidFill>
            </a:rPr>
            <a:t>Nu este recomandat</a:t>
          </a:r>
          <a:r>
            <a:rPr lang="ro-RO" sz="2400" kern="1200" dirty="0" smtClean="0">
              <a:solidFill>
                <a:srgbClr val="C00000"/>
              </a:solidFill>
            </a:rPr>
            <a:t>ă</a:t>
          </a:r>
          <a:r>
            <a:rPr lang="vi-VN" sz="2400" kern="1200" dirty="0" smtClean="0">
              <a:solidFill>
                <a:srgbClr val="C00000"/>
              </a:solidFill>
            </a:rPr>
            <a:t> persoanelor asimptomatice </a:t>
          </a:r>
          <a:endParaRPr lang="en-US" sz="2400" kern="1200" dirty="0">
            <a:solidFill>
              <a:srgbClr val="C00000"/>
            </a:solidFill>
          </a:endParaRPr>
        </a:p>
      </dsp:txBody>
      <dsp:txXfrm>
        <a:off x="633692" y="60905"/>
        <a:ext cx="8203048" cy="772500"/>
      </dsp:txXfrm>
    </dsp:sp>
    <dsp:sp modelId="{1E42856B-DC5F-40E2-837C-EFAC4DBE0730}">
      <dsp:nvSpPr>
        <dsp:cNvPr id="0" name=""/>
        <dsp:cNvSpPr/>
      </dsp:nvSpPr>
      <dsp:spPr>
        <a:xfrm>
          <a:off x="0" y="1762595"/>
          <a:ext cx="11838041" cy="2603475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 prst="artDeco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8764" tIns="604012" rIns="918764" bIns="170688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400" kern="1200" smtClean="0"/>
            <a:t>femei gravide;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400" kern="1200" smtClean="0"/>
            <a:t>supuşi unei intervenții chirurgicale urogenitale;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400" kern="1200" smtClean="0"/>
            <a:t>femei, la 48 de ore după înlăturarea definitivă a cateterului intermitent (&lt;30 zile);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400" kern="1200" smtClean="0"/>
            <a:t>cu transplant renal sau alt organ parenchimatos.</a:t>
          </a:r>
          <a:endParaRPr lang="en-US" sz="2400" kern="1200"/>
        </a:p>
      </dsp:txBody>
      <dsp:txXfrm>
        <a:off x="0" y="1762595"/>
        <a:ext cx="11838041" cy="2603475"/>
      </dsp:txXfrm>
    </dsp:sp>
    <dsp:sp modelId="{E29458B0-3BF0-4812-B065-E691742F24A2}">
      <dsp:nvSpPr>
        <dsp:cNvPr id="0" name=""/>
        <dsp:cNvSpPr/>
      </dsp:nvSpPr>
      <dsp:spPr>
        <a:xfrm>
          <a:off x="591902" y="1334555"/>
          <a:ext cx="8286628" cy="8560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artDeco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3215" tIns="0" rIns="313215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kern="1200" smtClean="0"/>
            <a:t>B</a:t>
          </a:r>
          <a:r>
            <a:rPr lang="vi-VN" sz="2400" kern="1200" smtClean="0"/>
            <a:t>acteriuria asimptomatică trebuie identificată și tratată numai la anumite categorii de pacienți:</a:t>
          </a:r>
          <a:endParaRPr lang="en-US" sz="2400" kern="1200"/>
        </a:p>
      </dsp:txBody>
      <dsp:txXfrm>
        <a:off x="633692" y="1376345"/>
        <a:ext cx="8203048" cy="77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998AB-8DDB-4A0D-A2BC-2515C2E19107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86ABE1-BFD4-4BEA-A451-25B954B574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292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6ABE1-BFD4-4BEA-A451-25B954B5740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081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evizuire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patru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piloni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pași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esențiali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depășirea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barierelor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 care se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confruntă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oamenii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sistemele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sănătate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abordarea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RAM. </a:t>
            </a: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6ABE1-BFD4-4BEA-A451-25B954B5740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75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28975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7643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51531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78015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1633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1881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86688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255730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322338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7361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97815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EE5C23-5EBF-4F9A-A20A-B3EE8F69D6A4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11/23/2023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4A3363-1AEC-41DB-BAA8-A21CAEE1887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4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microsoft.com/office/2007/relationships/hdphoto" Target="../media/hdphoto1.wdp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microsoft.com/office/2007/relationships/hdphoto" Target="../media/hdphoto1.wdp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microsoft.com/office/2007/relationships/hdphoto" Target="../media/hdphoto1.wdp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microsoft.com/office/2007/relationships/hdphoto" Target="../media/hdphoto1.wdp"/><Relationship Id="rId7" Type="http://schemas.openxmlformats.org/officeDocument/2006/relationships/diagramQuickStyle" Target="../diagrams/quickStyle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3.png"/><Relationship Id="rId9" Type="http://schemas.microsoft.com/office/2007/relationships/diagramDrawing" Target="../diagrams/drawing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microsoft.com/office/2007/relationships/hdphoto" Target="../media/hdphoto1.wdp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3.png"/><Relationship Id="rId9" Type="http://schemas.microsoft.com/office/2007/relationships/diagramDrawing" Target="../diagrams/drawin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Informatii utile despre infectiile urinare - Flpa.ro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-90447"/>
            <a:ext cx="12191999" cy="1046440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ro-RO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UROCULTURA - </a:t>
            </a:r>
            <a:r>
              <a:rPr lang="en-US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ETAPA PREANALITIC</a:t>
            </a:r>
            <a:r>
              <a:rPr lang="ro-RO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Ă </a:t>
            </a:r>
            <a:r>
              <a:rPr lang="ro-RO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o-RO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64360" y="5780782"/>
            <a:ext cx="4827639" cy="1077218"/>
          </a:xfrm>
          <a:prstGeom prst="rect">
            <a:avLst/>
          </a:prstGeom>
          <a:solidFill>
            <a:schemeClr val="bg1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dr</a:t>
            </a:r>
            <a:r>
              <a:rPr lang="en-US" sz="3200" b="1" dirty="0" smtClean="0">
                <a:solidFill>
                  <a:srgbClr val="002060"/>
                </a:solidFill>
              </a:rPr>
              <a:t>.</a:t>
            </a:r>
            <a:r>
              <a:rPr lang="ro-RO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șt</a:t>
            </a:r>
            <a:r>
              <a:rPr lang="en-US" sz="3200" b="1" dirty="0" smtClean="0">
                <a:solidFill>
                  <a:srgbClr val="002060"/>
                </a:solidFill>
              </a:rPr>
              <a:t>.</a:t>
            </a:r>
            <a:r>
              <a:rPr lang="ro-RO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</a:rPr>
              <a:t>med.</a:t>
            </a:r>
            <a:r>
              <a:rPr lang="ro-MD" sz="3200" b="1" dirty="0" smtClean="0">
                <a:solidFill>
                  <a:srgbClr val="002060"/>
                </a:solidFill>
              </a:rPr>
              <a:t>,</a:t>
            </a:r>
            <a:r>
              <a:rPr lang="en-US" sz="3200" b="1" dirty="0" smtClean="0">
                <a:solidFill>
                  <a:srgbClr val="002060"/>
                </a:solidFill>
              </a:rPr>
              <a:t> conf.</a:t>
            </a:r>
            <a:r>
              <a:rPr lang="ro-RO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univ</a:t>
            </a:r>
            <a:r>
              <a:rPr lang="ro-MD" sz="3200" b="1" dirty="0" smtClean="0">
                <a:solidFill>
                  <a:srgbClr val="002060"/>
                </a:solidFill>
              </a:rPr>
              <a:t>.</a:t>
            </a:r>
            <a:r>
              <a:rPr lang="en-US" sz="3200" b="1" dirty="0">
                <a:solidFill>
                  <a:srgbClr val="002060"/>
                </a:solidFill>
              </a:rPr>
              <a:t/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>
                <a:solidFill>
                  <a:srgbClr val="002060"/>
                </a:solidFill>
              </a:rPr>
              <a:t>Carolina </a:t>
            </a:r>
            <a:r>
              <a:rPr lang="en-US" sz="3200" b="1" dirty="0" err="1">
                <a:solidFill>
                  <a:srgbClr val="002060"/>
                </a:solidFill>
              </a:rPr>
              <a:t>Lozan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</a:rPr>
              <a:t>–</a:t>
            </a:r>
            <a:r>
              <a:rPr lang="ro-RO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Tîrșu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47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0" y="-90447"/>
            <a:ext cx="12191999" cy="1046440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lvl="0" algn="ctr"/>
            <a:r>
              <a:rPr lang="ro-MD" sz="4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+mj-cs"/>
              </a:rPr>
              <a:t>           </a:t>
            </a:r>
            <a:r>
              <a:rPr lang="vi-VN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+mj-cs"/>
              </a:rPr>
              <a:t>Tipuri </a:t>
            </a:r>
            <a:r>
              <a:rPr lang="ro-R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+mj-cs"/>
              </a:rPr>
              <a:t>d</a:t>
            </a:r>
            <a:r>
              <a:rPr lang="vi-VN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+mj-cs"/>
              </a:rPr>
              <a:t>e Specimene </a:t>
            </a:r>
            <a:endParaRPr lang="ro-MD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+mj-cs"/>
            </a:endParaRPr>
          </a:p>
          <a:p>
            <a:pPr lvl="0"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7" name="Google Shape;666;p44"/>
          <p:cNvPicPr preferRelativeResize="0"/>
          <p:nvPr/>
        </p:nvPicPr>
        <p:blipFill rotWithShape="1">
          <a:blip r:embed="rId3">
            <a:alphaModFix/>
          </a:blip>
          <a:srcRect l="3513" t="5925" r="3523" b="3339"/>
          <a:stretch/>
        </p:blipFill>
        <p:spPr>
          <a:xfrm>
            <a:off x="-1" y="-29495"/>
            <a:ext cx="1828800" cy="102783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285135" y="915593"/>
            <a:ext cx="11621730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 a stabili diagnosticul de ITU, ca specimene pot fi utilizate</a:t>
            </a:r>
            <a:r>
              <a:rPr lang="vi-VN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RO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vi-VN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urina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obținută prin diferite tehnici: </a:t>
            </a:r>
            <a:endParaRPr lang="ro-MD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prelevată din jetul mijlociu; </a:t>
            </a:r>
            <a:endParaRPr lang="ro-MD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cateter intermitent, </a:t>
            </a:r>
            <a:endParaRPr lang="ro-MD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cistoscopie; </a:t>
            </a:r>
            <a:endParaRPr lang="ro-MD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urostomie/conducta ileală; </a:t>
            </a:r>
            <a:endParaRPr lang="ro-MD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ureterostomie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aspirație suprapubiană; </a:t>
            </a:r>
            <a:endParaRPr lang="ro-MD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ro-MD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vi-VN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secreții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prostată. </a:t>
            </a:r>
            <a:endParaRPr lang="ro-RO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10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76980" y="673607"/>
            <a:ext cx="11808543" cy="940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en-US" altLang="zh-C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-90447"/>
            <a:ext cx="12191999" cy="1046440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ro-MD" altLang="zh-CN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o-RO" altLang="zh-CN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Cerințe pentru prelevarea și transportarea probelor</a:t>
            </a:r>
            <a:endParaRPr lang="ro-MD" altLang="zh-CN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9" name="Google Shape;666;p44"/>
          <p:cNvPicPr preferRelativeResize="0"/>
          <p:nvPr/>
        </p:nvPicPr>
        <p:blipFill rotWithShape="1">
          <a:blip r:embed="rId4">
            <a:alphaModFix/>
          </a:blip>
          <a:srcRect l="3513" t="5925" r="3523" b="3339"/>
          <a:stretch/>
        </p:blipFill>
        <p:spPr>
          <a:xfrm>
            <a:off x="-29497" y="-90447"/>
            <a:ext cx="1720645" cy="11079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78657" y="985439"/>
            <a:ext cx="11995355" cy="649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Prelevarea probelor de urină, transportarea și analiza trebuie să fie în conformitate cu bunele practici de laborator și ghidurile naționale </a:t>
            </a: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actuale</a:t>
            </a:r>
            <a:endParaRPr lang="ro-RO" sz="2400" dirty="0" smtClean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endParaRPr lang="vi-VN" sz="24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Pentru prelevarea probelor, trebuie utilizate recipiente sterile, tehnici aseptice de recoltare </a:t>
            </a: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respect</a:t>
            </a:r>
            <a:r>
              <a:rPr lang="ro-RO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â</a:t>
            </a: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nd 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cerințele de biosiguranţă și </a:t>
            </a: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biosecuritate</a:t>
            </a:r>
            <a:endParaRPr lang="ro-RO" sz="2400" dirty="0" smtClean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vi-VN" sz="24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Se recomandă prelevarea probelor de urină </a:t>
            </a:r>
            <a:r>
              <a:rPr lang="vi-VN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înainte de inițierea terapiei antimicrobiene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. </a:t>
            </a:r>
            <a:r>
              <a:rPr lang="ro-RO" sz="24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                </a:t>
            </a: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Pentru 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controlul eficienței tratamentului antimicrobian, urina se recoltează după 5 - 7 zile de la ultima doza de antibiotic </a:t>
            </a: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administrată</a:t>
            </a:r>
            <a:endParaRPr lang="ro-RO" sz="2400" dirty="0" smtClean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vi-VN" sz="24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Probele se etichetează și se transmit în laborator cu fișa de însoțire în maxim </a:t>
            </a: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ore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 după recoltare. În caz că intervalul de timp nu poate fi respectat, probele vor fi păstrate la 4</a:t>
            </a:r>
            <a:r>
              <a:rPr lang="en-US" sz="2400" baseline="30000" dirty="0">
                <a:solidFill>
                  <a:prstClr val="black"/>
                </a:solidFill>
              </a:rPr>
              <a:t>O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C imediat după prelevare, maxim </a:t>
            </a: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24 </a:t>
            </a:r>
            <a:r>
              <a:rPr lang="vi-VN" sz="24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ore</a:t>
            </a:r>
            <a:r>
              <a:rPr lang="ro-RO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, </a:t>
            </a: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sau </a:t>
            </a:r>
            <a:r>
              <a:rPr lang="ro-RO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este </a:t>
            </a: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utiliz</a:t>
            </a:r>
            <a:r>
              <a:rPr lang="ro-RO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at</a:t>
            </a: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un 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conservant (ex., acid </a:t>
            </a: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boric)</a:t>
            </a:r>
            <a:r>
              <a:rPr lang="ro-RO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care </a:t>
            </a:r>
            <a:r>
              <a:rPr lang="vi-VN" sz="24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permite 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transportarea probelor în laborator, maxim până la </a:t>
            </a:r>
            <a:r>
              <a:rPr lang="vi-VN" sz="24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96 </a:t>
            </a:r>
            <a:r>
              <a:rPr lang="vi-VN" sz="24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ore</a:t>
            </a:r>
            <a:endParaRPr lang="vi-VN" sz="24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vi-VN" sz="24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ro-RO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49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4" y="0"/>
            <a:ext cx="12192000" cy="6858001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0" y="-31455"/>
            <a:ext cx="12191999" cy="1328569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o-MD" sz="4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+mj-cs"/>
              </a:rPr>
              <a:t>          </a:t>
            </a:r>
            <a:r>
              <a:rPr lang="vi-VN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+mj-cs"/>
              </a:rPr>
              <a:t>Criterii </a:t>
            </a:r>
            <a:r>
              <a:rPr lang="ro-RO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+mj-cs"/>
              </a:rPr>
              <a:t>d</a:t>
            </a:r>
            <a:r>
              <a:rPr lang="vi-VN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+mj-cs"/>
              </a:rPr>
              <a:t>e Respingere </a:t>
            </a:r>
            <a:r>
              <a:rPr lang="ro-RO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+mj-cs"/>
              </a:rPr>
              <a:t>a</a:t>
            </a:r>
            <a:r>
              <a:rPr lang="vi-VN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+mj-cs"/>
              </a:rPr>
              <a:t> Probelor </a:t>
            </a:r>
            <a:r>
              <a:rPr lang="ro-RO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+mj-cs"/>
              </a:rPr>
              <a:t>d</a:t>
            </a:r>
            <a:r>
              <a:rPr lang="vi-VN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+mj-cs"/>
              </a:rPr>
              <a:t>e Urină</a:t>
            </a:r>
            <a:endParaRPr lang="ro-RO" sz="3600" b="1" dirty="0" smtClean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+mj-cs"/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Google Shape;666;p44"/>
          <p:cNvPicPr preferRelativeResize="0"/>
          <p:nvPr/>
        </p:nvPicPr>
        <p:blipFill rotWithShape="1">
          <a:blip r:embed="rId4">
            <a:alphaModFix/>
          </a:blip>
          <a:srcRect l="3513" t="5925" r="3523" b="3339"/>
          <a:stretch/>
        </p:blipFill>
        <p:spPr>
          <a:xfrm>
            <a:off x="-1" y="68825"/>
            <a:ext cx="1828800" cy="102783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08153" y="1281573"/>
            <a:ext cx="11975691" cy="5716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 scopul stabilirii unui diagnostic fiabil de ITU, trebuie respinse următoarele probe</a:t>
            </a:r>
            <a:r>
              <a:rPr lang="vi-VN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RO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vi-VN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altă probă de urină care a fost prelevată în același mod în mai puțin de 48 ore de la prima probă, cu excepția bacteriuriei asimptomatice la femei;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 de urină de 24 de ore, fără conservant;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o-RO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o-RO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robele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recoltate din cateter permanent;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urina prelevată dintr-o pungă, la un pacient cateterizat;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probele din recipiente deteriorate;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probă de urină trimisă pentru detectarea microorganismelor anaerobe, dar nu a fost prelevată prin puncție suprapubiană.</a:t>
            </a: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vi-VN" sz="24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48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76980" y="673606"/>
            <a:ext cx="11808543" cy="6398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ro-RO" altLang="zh-C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o-RO" altLang="zh-CN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Testarea bacteriologică </a:t>
            </a:r>
            <a:r>
              <a:rPr lang="ro-RO" altLang="zh-CN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probelor </a:t>
            </a:r>
            <a:r>
              <a:rPr lang="ro-RO" altLang="zh-CN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urină se listează printre cele mai puțin invazive examinări de laborator, iar etapa preanalitică este una dintre cele mai </a:t>
            </a:r>
            <a:r>
              <a:rPr lang="ro-RO" altLang="zh-CN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critice</a:t>
            </a:r>
            <a:endParaRPr lang="ro-RO" altLang="zh-CN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endParaRPr lang="ro-RO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o-RO" altLang="zh-CN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Colaborarea dintre medicul clinician și medicul de laborator asigură  abordarea corectă a pacientului cu </a:t>
            </a:r>
            <a:r>
              <a:rPr lang="ro-RO" altLang="zh-CN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</a:p>
          <a:p>
            <a:pPr marL="457200" indent="-457200" algn="just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endParaRPr lang="ro-RO" altLang="zh-C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o-RO" altLang="zh-CN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Contribuția </a:t>
            </a:r>
            <a:r>
              <a:rPr lang="ro-RO" altLang="zh-CN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laboratorului la stabilirea diagnosticului și monitorizarea terapiei antimicrobiene în ITU este deosebit de importantă,  de aceea se caută permanent îmbunătățirea metodelor </a:t>
            </a:r>
            <a:r>
              <a:rPr lang="ro-RO" altLang="zh-CN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utilizate</a:t>
            </a: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endParaRPr lang="ro-RO" altLang="zh-CN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o-RO" altLang="zh-CN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o-RO" altLang="zh-CN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ezistența </a:t>
            </a:r>
            <a:r>
              <a:rPr lang="ro-RO" altLang="zh-CN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antibiotice nu poate fi ignorată. </a:t>
            </a:r>
            <a:r>
              <a:rPr lang="ro-RO" altLang="zh-CN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Acționând </a:t>
            </a:r>
            <a:r>
              <a:rPr lang="ro-RO" altLang="zh-CN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împreună, putem asigura un viitor în care antibioticele rămân un instrument eficient în tratarea </a:t>
            </a:r>
            <a:r>
              <a:rPr lang="ro-RO" altLang="zh-CN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infecțiilor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ro-RO" altLang="zh-C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-90447"/>
            <a:ext cx="12191999" cy="1107996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ro-RO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Concluzii: </a:t>
            </a:r>
            <a:r>
              <a:rPr lang="ro-RO" sz="48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o-RO" sz="48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9" name="Google Shape;666;p44"/>
          <p:cNvPicPr preferRelativeResize="0"/>
          <p:nvPr/>
        </p:nvPicPr>
        <p:blipFill rotWithShape="1">
          <a:blip r:embed="rId4">
            <a:alphaModFix/>
          </a:blip>
          <a:srcRect l="3513" t="5925" r="3523" b="3339"/>
          <a:stretch/>
        </p:blipFill>
        <p:spPr>
          <a:xfrm>
            <a:off x="-29497" y="-90447"/>
            <a:ext cx="2064774" cy="11079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047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1" y="-47952"/>
            <a:ext cx="12191999" cy="1323439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ro-RO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lang="ro-RO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Rezistența antimicrobiană este definită de către OMS ca rezistența la medicamente antimicrobiene pentru agenții infecțioși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5303" y="1521708"/>
            <a:ext cx="117987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endParaRPr lang="ro-RO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ro-RO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731639176"/>
              </p:ext>
            </p:extLst>
          </p:nvPr>
        </p:nvGraphicFramePr>
        <p:xfrm>
          <a:off x="934069" y="2400657"/>
          <a:ext cx="10235380" cy="4279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267857" y="1425674"/>
            <a:ext cx="11656285" cy="894738"/>
            <a:chOff x="0" y="1977281"/>
            <a:chExt cx="11656285" cy="1482974"/>
          </a:xfrm>
          <a:scene3d>
            <a:camera prst="orthographicFront"/>
            <a:lightRig rig="chilly" dir="t"/>
          </a:scene3d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0" y="1977281"/>
              <a:ext cx="11656285" cy="1482974"/>
            </a:xfrm>
            <a:prstGeom prst="roundRect">
              <a:avLst/>
            </a:prstGeom>
            <a:effectLst>
              <a:glow rad="101600">
                <a:srgbClr val="CCCCFF">
                  <a:alpha val="60000"/>
                </a:srgbClr>
              </a:glow>
            </a:effectLst>
            <a:sp3d prstMaterial="translucentPowder">
              <a:bevelT w="127000" h="25400" prst="softRound"/>
            </a:sp3d>
          </p:spPr>
          <p:style>
            <a:ln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Скругленный прямоугольник 4"/>
            <p:cNvSpPr txBox="1"/>
            <p:nvPr/>
          </p:nvSpPr>
          <p:spPr>
            <a:xfrm>
              <a:off x="72393" y="2049674"/>
              <a:ext cx="11511499" cy="77186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Strategii de combatere RAM</a:t>
              </a:r>
              <a:endParaRPr lang="en-US" sz="28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446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0" y="-90447"/>
            <a:ext cx="12191999" cy="830997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ro-RO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Infecția Tractului Urinar (ITU)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5303" y="1521708"/>
            <a:ext cx="117987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o-RO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ro-RO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503658748"/>
              </p:ext>
            </p:extLst>
          </p:nvPr>
        </p:nvGraphicFramePr>
        <p:xfrm>
          <a:off x="353961" y="1120870"/>
          <a:ext cx="11720051" cy="5447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5943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6395" y="351443"/>
            <a:ext cx="12192000" cy="6858001"/>
          </a:xfrm>
          <a:prstGeom prst="rect">
            <a:avLst/>
          </a:prstGeom>
          <a:effectLst/>
        </p:spPr>
      </p:pic>
      <p:sp>
        <p:nvSpPr>
          <p:cNvPr id="18" name="Прямоугольник 17"/>
          <p:cNvSpPr/>
          <p:nvPr/>
        </p:nvSpPr>
        <p:spPr>
          <a:xfrm>
            <a:off x="0" y="-90447"/>
            <a:ext cx="12191999" cy="1107996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ro-RO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Infecția Tractului Urinar (ITU) </a:t>
            </a:r>
            <a:r>
              <a:rPr lang="ro-RO" sz="48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o-RO" sz="48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Текстовое поле 8"/>
          <p:cNvSpPr txBox="1"/>
          <p:nvPr/>
        </p:nvSpPr>
        <p:spPr>
          <a:xfrm>
            <a:off x="485140" y="1287102"/>
            <a:ext cx="11340465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 anchor="t">
            <a:spAutoFit/>
          </a:bodyPr>
          <a:lstStyle/>
          <a:p>
            <a:pPr algn="just"/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Patogenii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ţ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ITU,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ru-RU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</a:t>
            </a:r>
            <a:r>
              <a:rPr lang="ru-RU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saprophyticus</a:t>
            </a:r>
            <a:r>
              <a:rPr lang="ru-RU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alt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 pneumoniae</a:t>
            </a:r>
            <a:r>
              <a:rPr lang="ro-RO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ru-R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considerate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semnificative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cantități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(≥10</a:t>
            </a:r>
            <a:r>
              <a:rPr lang="ru-RU" alt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UFC/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ru-R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o-RO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Текстовое поле 10"/>
          <p:cNvSpPr txBox="1"/>
          <p:nvPr/>
        </p:nvSpPr>
        <p:spPr>
          <a:xfrm>
            <a:off x="485140" y="2959729"/>
            <a:ext cx="11341100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 anchor="t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Patogenii</a:t>
            </a:r>
            <a:r>
              <a:rPr kumimoji="0" lang="ru-RU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secundari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pu</a:t>
            </a:r>
            <a:r>
              <a:rPr kumimoji="0" lang="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ţ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implica</a:t>
            </a:r>
            <a:r>
              <a:rPr kumimoji="0" lang="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ţ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ITU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necomplicate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frecvent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izola</a:t>
            </a:r>
            <a:r>
              <a:rPr kumimoji="0" lang="en-US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ţ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IAAM </a:t>
            </a:r>
            <a:r>
              <a:rPr kumimoji="0" lang="en-US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factorii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anatomici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favorizează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o-RO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ru-RU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kumimoji="0" lang="ru-RU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altLang="en-US" sz="2400" b="1" i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Ps. aeruginosa</a:t>
            </a:r>
            <a:r>
              <a:rPr kumimoji="0" lang="ru-RU" alt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P. </a:t>
            </a:r>
            <a:r>
              <a:rPr kumimoji="0" lang="ru-RU" altLang="en-US" sz="2400" b="1" i="1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mirabilis</a:t>
            </a:r>
            <a:r>
              <a:rPr kumimoji="0" lang="ru-RU" alt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en-US" sz="2400" b="1" i="1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Enterococcus</a:t>
            </a:r>
            <a:r>
              <a:rPr kumimoji="0" lang="ru-RU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kumimoji="0" lang="ru-RU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.,)</a:t>
            </a:r>
          </a:p>
        </p:txBody>
      </p:sp>
      <p:sp>
        <p:nvSpPr>
          <p:cNvPr id="10" name="Текстовое поле 11"/>
          <p:cNvSpPr txBox="1"/>
          <p:nvPr/>
        </p:nvSpPr>
        <p:spPr>
          <a:xfrm>
            <a:off x="473710" y="4649617"/>
            <a:ext cx="11341100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 anchor="t">
            <a:spAutoFit/>
          </a:bodyPr>
          <a:lstStyle/>
          <a:p>
            <a:pPr algn="just"/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</a:t>
            </a: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ţ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suspecte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microorganisme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pozitive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o-RO" alt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ru-RU" alt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agalactia</a:t>
            </a:r>
            <a:r>
              <a:rPr lang="ro-RO" alt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Acinetobacter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ru-RU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Stenotrophomonas</a:t>
            </a:r>
            <a:r>
              <a:rPr lang="ru-RU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maltophili</a:t>
            </a:r>
            <a:r>
              <a:rPr lang="ro-RO" alt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ru-R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Pseudomonadaceae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Candida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ru-RU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albicans</a:t>
            </a:r>
            <a:r>
              <a:rPr lang="ro-RO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ru-RU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glabrata</a:t>
            </a:r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consideră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agen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ţ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etiologici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ţ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iali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ITU,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izolări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repetate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cantită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ţ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semnificative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344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76980" y="673607"/>
            <a:ext cx="11808543" cy="940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en-US" altLang="zh-C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-90447"/>
            <a:ext cx="12191999" cy="1107996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lvl="0" algn="ctr"/>
            <a:r>
              <a:rPr lang="ro-RO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</a:t>
            </a:r>
            <a:r>
              <a:rPr lang="ro-RO" sz="4000" kern="0" dirty="0" smtClean="0">
                <a:ln w="12700">
                  <a:solidFill>
                    <a:srgbClr val="4472C4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rgbClr val="4472C4"/>
                  </a:outerShdw>
                </a:effectLst>
                <a:cs typeface="Calibri"/>
              </a:rPr>
              <a:t>Etapele </a:t>
            </a:r>
            <a:r>
              <a:rPr lang="ro-RO" sz="4000" kern="0" dirty="0">
                <a:ln w="12700">
                  <a:solidFill>
                    <a:srgbClr val="4472C4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rgbClr val="4472C4"/>
                  </a:outerShdw>
                </a:effectLst>
                <a:cs typeface="Calibri"/>
              </a:rPr>
              <a:t>medicinei de </a:t>
            </a:r>
            <a:r>
              <a:rPr lang="ro-RO" sz="4000" kern="0" dirty="0" smtClean="0">
                <a:ln w="12700">
                  <a:solidFill>
                    <a:srgbClr val="4472C4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rgbClr val="4472C4"/>
                  </a:outerShdw>
                </a:effectLst>
                <a:cs typeface="Calibri"/>
              </a:rPr>
              <a:t>laborator</a:t>
            </a:r>
            <a:endParaRPr lang="ro-RO" sz="4000" kern="0" dirty="0">
              <a:ln w="12700">
                <a:solidFill>
                  <a:srgbClr val="4472C4"/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rgbClr val="4472C4"/>
                </a:outerShdw>
              </a:effectLst>
              <a:cs typeface="Calibri"/>
            </a:endParaRPr>
          </a:p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9" name="Google Shape;666;p44"/>
          <p:cNvPicPr preferRelativeResize="0"/>
          <p:nvPr/>
        </p:nvPicPr>
        <p:blipFill rotWithShape="1">
          <a:blip r:embed="rId3">
            <a:alphaModFix/>
          </a:blip>
          <a:srcRect l="3513" t="5925" r="3523" b="3339"/>
          <a:stretch/>
        </p:blipFill>
        <p:spPr>
          <a:xfrm>
            <a:off x="-29497" y="-90447"/>
            <a:ext cx="2064774" cy="110799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277091" y="1229032"/>
            <a:ext cx="11711709" cy="4947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o-RO" sz="3600" b="1" i="0" u="none" strike="noStrike" kern="0" cap="none" spc="-45" normalizeH="0" baseline="0" noProof="0" dirty="0" smtClean="0">
              <a:ln>
                <a:noFill/>
              </a:ln>
              <a:solidFill>
                <a:srgbClr val="00009A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o-RO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</a:t>
            </a:r>
            <a:r>
              <a:rPr kumimoji="0" lang="ro-RO" sz="3200" b="1" i="0" u="none" strike="noStrike" kern="1200" cap="none" spc="0" normalizeH="0" baseline="0" noProof="0" dirty="0" smtClean="0">
                <a:ln w="12700">
                  <a:solidFill>
                    <a:srgbClr val="4472C4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rgbClr val="4472C4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Preanalitică                         Analitică                           Postanalitică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object 7"/>
          <p:cNvGrpSpPr/>
          <p:nvPr/>
        </p:nvGrpSpPr>
        <p:grpSpPr>
          <a:xfrm>
            <a:off x="373625" y="3565236"/>
            <a:ext cx="11543071" cy="2743200"/>
            <a:chOff x="774839" y="2920745"/>
            <a:chExt cx="9144000" cy="2453005"/>
          </a:xfrm>
        </p:grpSpPr>
        <p:sp>
          <p:nvSpPr>
            <p:cNvPr id="9" name="object 8"/>
            <p:cNvSpPr/>
            <p:nvPr/>
          </p:nvSpPr>
          <p:spPr>
            <a:xfrm>
              <a:off x="774839" y="2920745"/>
              <a:ext cx="9144000" cy="857250"/>
            </a:xfrm>
            <a:custGeom>
              <a:avLst/>
              <a:gdLst/>
              <a:ahLst/>
              <a:cxnLst/>
              <a:rect l="l" t="t" r="r" b="b"/>
              <a:pathLst>
                <a:path w="9144000" h="857250">
                  <a:moveTo>
                    <a:pt x="9144000" y="857250"/>
                  </a:moveTo>
                  <a:lnTo>
                    <a:pt x="9144000" y="0"/>
                  </a:lnTo>
                  <a:lnTo>
                    <a:pt x="0" y="0"/>
                  </a:lnTo>
                  <a:lnTo>
                    <a:pt x="0" y="857250"/>
                  </a:lnTo>
                  <a:lnTo>
                    <a:pt x="9144000" y="8572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bject 9"/>
            <p:cNvSpPr/>
            <p:nvPr/>
          </p:nvSpPr>
          <p:spPr>
            <a:xfrm>
              <a:off x="3873131" y="3485387"/>
              <a:ext cx="2625090" cy="292735"/>
            </a:xfrm>
            <a:custGeom>
              <a:avLst/>
              <a:gdLst/>
              <a:ahLst/>
              <a:cxnLst/>
              <a:rect l="l" t="t" r="r" b="b"/>
              <a:pathLst>
                <a:path w="2625090" h="292735">
                  <a:moveTo>
                    <a:pt x="2624812" y="292608"/>
                  </a:moveTo>
                  <a:lnTo>
                    <a:pt x="2353817" y="0"/>
                  </a:lnTo>
                  <a:lnTo>
                    <a:pt x="0" y="0"/>
                  </a:lnTo>
                  <a:lnTo>
                    <a:pt x="270080" y="292608"/>
                  </a:lnTo>
                  <a:lnTo>
                    <a:pt x="2624812" y="292608"/>
                  </a:lnTo>
                  <a:close/>
                </a:path>
              </a:pathLst>
            </a:custGeom>
            <a:solidFill>
              <a:srgbClr val="99CC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bject 10"/>
            <p:cNvSpPr/>
            <p:nvPr/>
          </p:nvSpPr>
          <p:spPr>
            <a:xfrm>
              <a:off x="3737495" y="3361181"/>
              <a:ext cx="2481580" cy="131445"/>
            </a:xfrm>
            <a:custGeom>
              <a:avLst/>
              <a:gdLst/>
              <a:ahLst/>
              <a:cxnLst/>
              <a:rect l="l" t="t" r="r" b="b"/>
              <a:pathLst>
                <a:path w="2481579" h="131445">
                  <a:moveTo>
                    <a:pt x="2481072" y="131063"/>
                  </a:moveTo>
                  <a:lnTo>
                    <a:pt x="2359914" y="0"/>
                  </a:lnTo>
                  <a:lnTo>
                    <a:pt x="0" y="0"/>
                  </a:lnTo>
                  <a:lnTo>
                    <a:pt x="124967" y="131064"/>
                  </a:lnTo>
                  <a:lnTo>
                    <a:pt x="2481072" y="131063"/>
                  </a:lnTo>
                  <a:close/>
                </a:path>
              </a:pathLst>
            </a:custGeom>
            <a:solidFill>
              <a:srgbClr val="EEECE1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object 11"/>
            <p:cNvSpPr/>
            <p:nvPr/>
          </p:nvSpPr>
          <p:spPr>
            <a:xfrm>
              <a:off x="3730637" y="3354323"/>
              <a:ext cx="2495550" cy="144780"/>
            </a:xfrm>
            <a:custGeom>
              <a:avLst/>
              <a:gdLst/>
              <a:ahLst/>
              <a:cxnLst/>
              <a:rect l="l" t="t" r="r" b="b"/>
              <a:pathLst>
                <a:path w="2495550" h="144779">
                  <a:moveTo>
                    <a:pt x="2491093" y="131825"/>
                  </a:moveTo>
                  <a:lnTo>
                    <a:pt x="2371344" y="2286"/>
                  </a:lnTo>
                  <a:lnTo>
                    <a:pt x="2369820" y="762"/>
                  </a:lnTo>
                  <a:lnTo>
                    <a:pt x="2368296" y="0"/>
                  </a:lnTo>
                  <a:lnTo>
                    <a:pt x="4572" y="0"/>
                  </a:lnTo>
                  <a:lnTo>
                    <a:pt x="2286" y="1524"/>
                  </a:lnTo>
                  <a:lnTo>
                    <a:pt x="762" y="3810"/>
                  </a:lnTo>
                  <a:lnTo>
                    <a:pt x="0" y="6096"/>
                  </a:lnTo>
                  <a:lnTo>
                    <a:pt x="762" y="9144"/>
                  </a:lnTo>
                  <a:lnTo>
                    <a:pt x="2286" y="10668"/>
                  </a:lnTo>
                  <a:lnTo>
                    <a:pt x="6858" y="15490"/>
                  </a:lnTo>
                  <a:lnTo>
                    <a:pt x="6858" y="12954"/>
                  </a:lnTo>
                  <a:lnTo>
                    <a:pt x="11430" y="2286"/>
                  </a:lnTo>
                  <a:lnTo>
                    <a:pt x="21601" y="12953"/>
                  </a:lnTo>
                  <a:lnTo>
                    <a:pt x="2362200" y="12953"/>
                  </a:lnTo>
                  <a:lnTo>
                    <a:pt x="2362200" y="10667"/>
                  </a:lnTo>
                  <a:lnTo>
                    <a:pt x="2366772" y="12953"/>
                  </a:lnTo>
                  <a:lnTo>
                    <a:pt x="2366772" y="15642"/>
                  </a:lnTo>
                  <a:lnTo>
                    <a:pt x="2473553" y="131825"/>
                  </a:lnTo>
                  <a:lnTo>
                    <a:pt x="2491093" y="131825"/>
                  </a:lnTo>
                  <a:close/>
                </a:path>
                <a:path w="2495550" h="144779">
                  <a:moveTo>
                    <a:pt x="21601" y="12954"/>
                  </a:moveTo>
                  <a:lnTo>
                    <a:pt x="11430" y="2286"/>
                  </a:lnTo>
                  <a:lnTo>
                    <a:pt x="6858" y="12954"/>
                  </a:lnTo>
                  <a:lnTo>
                    <a:pt x="21601" y="12954"/>
                  </a:lnTo>
                  <a:close/>
                </a:path>
                <a:path w="2495550" h="144779">
                  <a:moveTo>
                    <a:pt x="134944" y="131826"/>
                  </a:moveTo>
                  <a:lnTo>
                    <a:pt x="21601" y="12954"/>
                  </a:lnTo>
                  <a:lnTo>
                    <a:pt x="6858" y="12954"/>
                  </a:lnTo>
                  <a:lnTo>
                    <a:pt x="6858" y="15490"/>
                  </a:lnTo>
                  <a:lnTo>
                    <a:pt x="127254" y="142494"/>
                  </a:lnTo>
                  <a:lnTo>
                    <a:pt x="128016" y="143256"/>
                  </a:lnTo>
                  <a:lnTo>
                    <a:pt x="130302" y="144018"/>
                  </a:lnTo>
                  <a:lnTo>
                    <a:pt x="131825" y="144018"/>
                  </a:lnTo>
                  <a:lnTo>
                    <a:pt x="131825" y="131826"/>
                  </a:lnTo>
                  <a:lnTo>
                    <a:pt x="134944" y="131826"/>
                  </a:lnTo>
                  <a:close/>
                </a:path>
                <a:path w="2495550" h="144779">
                  <a:moveTo>
                    <a:pt x="136398" y="133350"/>
                  </a:moveTo>
                  <a:lnTo>
                    <a:pt x="134944" y="131826"/>
                  </a:lnTo>
                  <a:lnTo>
                    <a:pt x="131825" y="131826"/>
                  </a:lnTo>
                  <a:lnTo>
                    <a:pt x="136398" y="133350"/>
                  </a:lnTo>
                  <a:close/>
                </a:path>
                <a:path w="2495550" h="144779">
                  <a:moveTo>
                    <a:pt x="136398" y="144018"/>
                  </a:moveTo>
                  <a:lnTo>
                    <a:pt x="136398" y="133350"/>
                  </a:lnTo>
                  <a:lnTo>
                    <a:pt x="131825" y="131826"/>
                  </a:lnTo>
                  <a:lnTo>
                    <a:pt x="131825" y="144018"/>
                  </a:lnTo>
                  <a:lnTo>
                    <a:pt x="136398" y="144018"/>
                  </a:lnTo>
                  <a:close/>
                </a:path>
                <a:path w="2495550" h="144779">
                  <a:moveTo>
                    <a:pt x="2484882" y="144017"/>
                  </a:moveTo>
                  <a:lnTo>
                    <a:pt x="2483358" y="142493"/>
                  </a:lnTo>
                  <a:lnTo>
                    <a:pt x="2473553" y="131825"/>
                  </a:lnTo>
                  <a:lnTo>
                    <a:pt x="134944" y="131826"/>
                  </a:lnTo>
                  <a:lnTo>
                    <a:pt x="136398" y="133350"/>
                  </a:lnTo>
                  <a:lnTo>
                    <a:pt x="136398" y="144018"/>
                  </a:lnTo>
                  <a:lnTo>
                    <a:pt x="2484882" y="144017"/>
                  </a:lnTo>
                  <a:close/>
                </a:path>
                <a:path w="2495550" h="144779">
                  <a:moveTo>
                    <a:pt x="2366772" y="12953"/>
                  </a:moveTo>
                  <a:lnTo>
                    <a:pt x="2362200" y="10667"/>
                  </a:lnTo>
                  <a:lnTo>
                    <a:pt x="2364301" y="12953"/>
                  </a:lnTo>
                  <a:lnTo>
                    <a:pt x="2366772" y="12953"/>
                  </a:lnTo>
                  <a:close/>
                </a:path>
                <a:path w="2495550" h="144779">
                  <a:moveTo>
                    <a:pt x="2364301" y="12953"/>
                  </a:moveTo>
                  <a:lnTo>
                    <a:pt x="2362200" y="10667"/>
                  </a:lnTo>
                  <a:lnTo>
                    <a:pt x="2362200" y="12953"/>
                  </a:lnTo>
                  <a:lnTo>
                    <a:pt x="2364301" y="12953"/>
                  </a:lnTo>
                  <a:close/>
                </a:path>
                <a:path w="2495550" h="144779">
                  <a:moveTo>
                    <a:pt x="2366772" y="15642"/>
                  </a:moveTo>
                  <a:lnTo>
                    <a:pt x="2366772" y="12953"/>
                  </a:lnTo>
                  <a:lnTo>
                    <a:pt x="2364301" y="12953"/>
                  </a:lnTo>
                  <a:lnTo>
                    <a:pt x="2366772" y="15642"/>
                  </a:lnTo>
                  <a:close/>
                </a:path>
                <a:path w="2495550" h="144779">
                  <a:moveTo>
                    <a:pt x="2495550" y="136398"/>
                  </a:moveTo>
                  <a:lnTo>
                    <a:pt x="2492502" y="133350"/>
                  </a:lnTo>
                  <a:lnTo>
                    <a:pt x="2491093" y="131825"/>
                  </a:lnTo>
                  <a:lnTo>
                    <a:pt x="2473553" y="131825"/>
                  </a:lnTo>
                  <a:lnTo>
                    <a:pt x="2483358" y="142493"/>
                  </a:lnTo>
                  <a:lnTo>
                    <a:pt x="2484882" y="144017"/>
                  </a:lnTo>
                  <a:lnTo>
                    <a:pt x="2491093" y="143902"/>
                  </a:lnTo>
                  <a:lnTo>
                    <a:pt x="2494788" y="140208"/>
                  </a:lnTo>
                  <a:lnTo>
                    <a:pt x="2495550" y="136398"/>
                  </a:lnTo>
                  <a:close/>
                </a:path>
                <a:path w="2495550" h="144779">
                  <a:moveTo>
                    <a:pt x="2490978" y="144017"/>
                  </a:moveTo>
                  <a:lnTo>
                    <a:pt x="2484882" y="144017"/>
                  </a:lnTo>
                  <a:lnTo>
                    <a:pt x="2485644" y="144779"/>
                  </a:lnTo>
                  <a:lnTo>
                    <a:pt x="2490216" y="144779"/>
                  </a:lnTo>
                  <a:lnTo>
                    <a:pt x="2490978" y="144017"/>
                  </a:lnTo>
                  <a:close/>
                </a:path>
                <a:path w="2495550" h="144779">
                  <a:moveTo>
                    <a:pt x="2494788" y="141731"/>
                  </a:moveTo>
                  <a:lnTo>
                    <a:pt x="2494788" y="140208"/>
                  </a:lnTo>
                  <a:lnTo>
                    <a:pt x="2490978" y="144017"/>
                  </a:lnTo>
                  <a:lnTo>
                    <a:pt x="2491740" y="144017"/>
                  </a:lnTo>
                  <a:lnTo>
                    <a:pt x="2494788" y="141731"/>
                  </a:lnTo>
                  <a:close/>
                </a:path>
                <a:path w="2495550" h="144779">
                  <a:moveTo>
                    <a:pt x="2494788" y="135636"/>
                  </a:moveTo>
                  <a:lnTo>
                    <a:pt x="2494788" y="134112"/>
                  </a:lnTo>
                  <a:lnTo>
                    <a:pt x="2491740" y="131825"/>
                  </a:lnTo>
                  <a:lnTo>
                    <a:pt x="2491093" y="131825"/>
                  </a:lnTo>
                  <a:lnTo>
                    <a:pt x="2492502" y="133350"/>
                  </a:lnTo>
                  <a:lnTo>
                    <a:pt x="2494788" y="135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object 12"/>
            <p:cNvSpPr/>
            <p:nvPr/>
          </p:nvSpPr>
          <p:spPr>
            <a:xfrm>
              <a:off x="1010297" y="3493769"/>
              <a:ext cx="2616200" cy="284480"/>
            </a:xfrm>
            <a:custGeom>
              <a:avLst/>
              <a:gdLst/>
              <a:ahLst/>
              <a:cxnLst/>
              <a:rect l="l" t="t" r="r" b="b"/>
              <a:pathLst>
                <a:path w="2616200" h="284479">
                  <a:moveTo>
                    <a:pt x="2615578" y="284225"/>
                  </a:moveTo>
                  <a:lnTo>
                    <a:pt x="2353056" y="0"/>
                  </a:lnTo>
                  <a:lnTo>
                    <a:pt x="0" y="0"/>
                  </a:lnTo>
                  <a:lnTo>
                    <a:pt x="0" y="284225"/>
                  </a:lnTo>
                  <a:lnTo>
                    <a:pt x="2615578" y="284225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object 13"/>
            <p:cNvSpPr/>
            <p:nvPr/>
          </p:nvSpPr>
          <p:spPr>
            <a:xfrm>
              <a:off x="1004201" y="3486911"/>
              <a:ext cx="2630805" cy="291465"/>
            </a:xfrm>
            <a:custGeom>
              <a:avLst/>
              <a:gdLst/>
              <a:ahLst/>
              <a:cxnLst/>
              <a:rect l="l" t="t" r="r" b="b"/>
              <a:pathLst>
                <a:path w="2630804" h="291464">
                  <a:moveTo>
                    <a:pt x="12191" y="12953"/>
                  </a:moveTo>
                  <a:lnTo>
                    <a:pt x="12191" y="3047"/>
                  </a:lnTo>
                  <a:lnTo>
                    <a:pt x="9906" y="0"/>
                  </a:lnTo>
                  <a:lnTo>
                    <a:pt x="2286" y="0"/>
                  </a:lnTo>
                  <a:lnTo>
                    <a:pt x="0" y="3048"/>
                  </a:lnTo>
                  <a:lnTo>
                    <a:pt x="0" y="9905"/>
                  </a:lnTo>
                  <a:lnTo>
                    <a:pt x="2286" y="12953"/>
                  </a:lnTo>
                  <a:lnTo>
                    <a:pt x="12191" y="12953"/>
                  </a:lnTo>
                  <a:close/>
                </a:path>
                <a:path w="2630804" h="291464">
                  <a:moveTo>
                    <a:pt x="12191" y="291084"/>
                  </a:moveTo>
                  <a:lnTo>
                    <a:pt x="12191" y="12953"/>
                  </a:lnTo>
                  <a:lnTo>
                    <a:pt x="2286" y="12953"/>
                  </a:lnTo>
                  <a:lnTo>
                    <a:pt x="0" y="9905"/>
                  </a:lnTo>
                  <a:lnTo>
                    <a:pt x="0" y="291084"/>
                  </a:lnTo>
                  <a:lnTo>
                    <a:pt x="12191" y="291084"/>
                  </a:lnTo>
                  <a:close/>
                </a:path>
                <a:path w="2630804" h="291464">
                  <a:moveTo>
                    <a:pt x="2630252" y="291084"/>
                  </a:moveTo>
                  <a:lnTo>
                    <a:pt x="2363723" y="2286"/>
                  </a:lnTo>
                  <a:lnTo>
                    <a:pt x="2362961" y="762"/>
                  </a:lnTo>
                  <a:lnTo>
                    <a:pt x="2360676" y="0"/>
                  </a:lnTo>
                  <a:lnTo>
                    <a:pt x="9906" y="0"/>
                  </a:lnTo>
                  <a:lnTo>
                    <a:pt x="12191" y="3047"/>
                  </a:lnTo>
                  <a:lnTo>
                    <a:pt x="12191" y="12953"/>
                  </a:lnTo>
                  <a:lnTo>
                    <a:pt x="2354579" y="12953"/>
                  </a:lnTo>
                  <a:lnTo>
                    <a:pt x="2354579" y="10667"/>
                  </a:lnTo>
                  <a:lnTo>
                    <a:pt x="2359152" y="12953"/>
                  </a:lnTo>
                  <a:lnTo>
                    <a:pt x="2359152" y="15622"/>
                  </a:lnTo>
                  <a:lnTo>
                    <a:pt x="2613373" y="291084"/>
                  </a:lnTo>
                  <a:lnTo>
                    <a:pt x="2630252" y="291084"/>
                  </a:lnTo>
                  <a:close/>
                </a:path>
                <a:path w="2630804" h="291464">
                  <a:moveTo>
                    <a:pt x="2359152" y="12953"/>
                  </a:moveTo>
                  <a:lnTo>
                    <a:pt x="2354579" y="10667"/>
                  </a:lnTo>
                  <a:lnTo>
                    <a:pt x="2356689" y="12953"/>
                  </a:lnTo>
                  <a:lnTo>
                    <a:pt x="2359152" y="12953"/>
                  </a:lnTo>
                  <a:close/>
                </a:path>
                <a:path w="2630804" h="291464">
                  <a:moveTo>
                    <a:pt x="2356689" y="12953"/>
                  </a:moveTo>
                  <a:lnTo>
                    <a:pt x="2354579" y="10667"/>
                  </a:lnTo>
                  <a:lnTo>
                    <a:pt x="2354579" y="12953"/>
                  </a:lnTo>
                  <a:lnTo>
                    <a:pt x="2356689" y="12953"/>
                  </a:lnTo>
                  <a:close/>
                </a:path>
                <a:path w="2630804" h="291464">
                  <a:moveTo>
                    <a:pt x="2359152" y="15622"/>
                  </a:moveTo>
                  <a:lnTo>
                    <a:pt x="2359152" y="12953"/>
                  </a:lnTo>
                  <a:lnTo>
                    <a:pt x="2356689" y="12953"/>
                  </a:lnTo>
                  <a:lnTo>
                    <a:pt x="2359152" y="1562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object 14"/>
            <p:cNvSpPr/>
            <p:nvPr/>
          </p:nvSpPr>
          <p:spPr>
            <a:xfrm>
              <a:off x="927239" y="3361181"/>
              <a:ext cx="2478405" cy="131445"/>
            </a:xfrm>
            <a:custGeom>
              <a:avLst/>
              <a:gdLst/>
              <a:ahLst/>
              <a:cxnLst/>
              <a:rect l="l" t="t" r="r" b="b"/>
              <a:pathLst>
                <a:path w="2478404" h="131445">
                  <a:moveTo>
                    <a:pt x="2478023" y="131063"/>
                  </a:moveTo>
                  <a:lnTo>
                    <a:pt x="2353055" y="0"/>
                  </a:lnTo>
                  <a:lnTo>
                    <a:pt x="0" y="0"/>
                  </a:lnTo>
                  <a:lnTo>
                    <a:pt x="124968" y="131063"/>
                  </a:lnTo>
                  <a:lnTo>
                    <a:pt x="2478023" y="131063"/>
                  </a:lnTo>
                  <a:close/>
                </a:path>
              </a:pathLst>
            </a:custGeom>
            <a:solidFill>
              <a:srgbClr val="EEECE1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object 15"/>
            <p:cNvSpPr/>
            <p:nvPr/>
          </p:nvSpPr>
          <p:spPr>
            <a:xfrm>
              <a:off x="920381" y="3354323"/>
              <a:ext cx="2491740" cy="144780"/>
            </a:xfrm>
            <a:custGeom>
              <a:avLst/>
              <a:gdLst/>
              <a:ahLst/>
              <a:cxnLst/>
              <a:rect l="l" t="t" r="r" b="b"/>
              <a:pathLst>
                <a:path w="2491740" h="144779">
                  <a:moveTo>
                    <a:pt x="2488000" y="131825"/>
                  </a:moveTo>
                  <a:lnTo>
                    <a:pt x="2364486" y="2286"/>
                  </a:lnTo>
                  <a:lnTo>
                    <a:pt x="2363724" y="762"/>
                  </a:lnTo>
                  <a:lnTo>
                    <a:pt x="2362200" y="0"/>
                  </a:lnTo>
                  <a:lnTo>
                    <a:pt x="4571" y="0"/>
                  </a:lnTo>
                  <a:lnTo>
                    <a:pt x="2285" y="1524"/>
                  </a:lnTo>
                  <a:lnTo>
                    <a:pt x="1523" y="3810"/>
                  </a:lnTo>
                  <a:lnTo>
                    <a:pt x="0" y="6096"/>
                  </a:lnTo>
                  <a:lnTo>
                    <a:pt x="762" y="9143"/>
                  </a:lnTo>
                  <a:lnTo>
                    <a:pt x="2285" y="10667"/>
                  </a:lnTo>
                  <a:lnTo>
                    <a:pt x="6857" y="15490"/>
                  </a:lnTo>
                  <a:lnTo>
                    <a:pt x="6857" y="12953"/>
                  </a:lnTo>
                  <a:lnTo>
                    <a:pt x="12191" y="2286"/>
                  </a:lnTo>
                  <a:lnTo>
                    <a:pt x="22301" y="12953"/>
                  </a:lnTo>
                  <a:lnTo>
                    <a:pt x="2355341" y="12953"/>
                  </a:lnTo>
                  <a:lnTo>
                    <a:pt x="2355341" y="10667"/>
                  </a:lnTo>
                  <a:lnTo>
                    <a:pt x="2359914" y="12953"/>
                  </a:lnTo>
                  <a:lnTo>
                    <a:pt x="2359914" y="15490"/>
                  </a:lnTo>
                  <a:lnTo>
                    <a:pt x="2470196" y="131825"/>
                  </a:lnTo>
                  <a:lnTo>
                    <a:pt x="2488000" y="131825"/>
                  </a:lnTo>
                  <a:close/>
                </a:path>
                <a:path w="2491740" h="144779">
                  <a:moveTo>
                    <a:pt x="22301" y="12953"/>
                  </a:moveTo>
                  <a:lnTo>
                    <a:pt x="12191" y="2286"/>
                  </a:lnTo>
                  <a:lnTo>
                    <a:pt x="6857" y="12953"/>
                  </a:lnTo>
                  <a:lnTo>
                    <a:pt x="22301" y="12953"/>
                  </a:lnTo>
                  <a:close/>
                </a:path>
                <a:path w="2491740" h="144779">
                  <a:moveTo>
                    <a:pt x="134953" y="131825"/>
                  </a:moveTo>
                  <a:lnTo>
                    <a:pt x="22301" y="12953"/>
                  </a:lnTo>
                  <a:lnTo>
                    <a:pt x="6857" y="12953"/>
                  </a:lnTo>
                  <a:lnTo>
                    <a:pt x="6857" y="15490"/>
                  </a:lnTo>
                  <a:lnTo>
                    <a:pt x="127253" y="142493"/>
                  </a:lnTo>
                  <a:lnTo>
                    <a:pt x="130301" y="144017"/>
                  </a:lnTo>
                  <a:lnTo>
                    <a:pt x="131825" y="144017"/>
                  </a:lnTo>
                  <a:lnTo>
                    <a:pt x="131825" y="131825"/>
                  </a:lnTo>
                  <a:lnTo>
                    <a:pt x="134953" y="131825"/>
                  </a:lnTo>
                  <a:close/>
                </a:path>
                <a:path w="2491740" h="144779">
                  <a:moveTo>
                    <a:pt x="136397" y="133350"/>
                  </a:moveTo>
                  <a:lnTo>
                    <a:pt x="134953" y="131825"/>
                  </a:lnTo>
                  <a:lnTo>
                    <a:pt x="131825" y="131825"/>
                  </a:lnTo>
                  <a:lnTo>
                    <a:pt x="136397" y="133350"/>
                  </a:lnTo>
                  <a:close/>
                </a:path>
                <a:path w="2491740" h="144779">
                  <a:moveTo>
                    <a:pt x="136397" y="144017"/>
                  </a:moveTo>
                  <a:lnTo>
                    <a:pt x="136397" y="133350"/>
                  </a:lnTo>
                  <a:lnTo>
                    <a:pt x="131825" y="131825"/>
                  </a:lnTo>
                  <a:lnTo>
                    <a:pt x="131825" y="144017"/>
                  </a:lnTo>
                  <a:lnTo>
                    <a:pt x="136397" y="144017"/>
                  </a:lnTo>
                  <a:close/>
                </a:path>
                <a:path w="2491740" h="144779">
                  <a:moveTo>
                    <a:pt x="2481834" y="144017"/>
                  </a:moveTo>
                  <a:lnTo>
                    <a:pt x="2480310" y="142493"/>
                  </a:lnTo>
                  <a:lnTo>
                    <a:pt x="2470196" y="131825"/>
                  </a:lnTo>
                  <a:lnTo>
                    <a:pt x="134953" y="131825"/>
                  </a:lnTo>
                  <a:lnTo>
                    <a:pt x="136397" y="133350"/>
                  </a:lnTo>
                  <a:lnTo>
                    <a:pt x="136397" y="144017"/>
                  </a:lnTo>
                  <a:lnTo>
                    <a:pt x="2481834" y="144017"/>
                  </a:lnTo>
                  <a:close/>
                </a:path>
                <a:path w="2491740" h="144779">
                  <a:moveTo>
                    <a:pt x="2359914" y="12953"/>
                  </a:moveTo>
                  <a:lnTo>
                    <a:pt x="2355341" y="10667"/>
                  </a:lnTo>
                  <a:lnTo>
                    <a:pt x="2357509" y="12953"/>
                  </a:lnTo>
                  <a:lnTo>
                    <a:pt x="2359914" y="12953"/>
                  </a:lnTo>
                  <a:close/>
                </a:path>
                <a:path w="2491740" h="144779">
                  <a:moveTo>
                    <a:pt x="2357509" y="12953"/>
                  </a:moveTo>
                  <a:lnTo>
                    <a:pt x="2355341" y="10667"/>
                  </a:lnTo>
                  <a:lnTo>
                    <a:pt x="2355341" y="12953"/>
                  </a:lnTo>
                  <a:lnTo>
                    <a:pt x="2357509" y="12953"/>
                  </a:lnTo>
                  <a:close/>
                </a:path>
                <a:path w="2491740" h="144779">
                  <a:moveTo>
                    <a:pt x="2359914" y="15490"/>
                  </a:moveTo>
                  <a:lnTo>
                    <a:pt x="2359914" y="12953"/>
                  </a:lnTo>
                  <a:lnTo>
                    <a:pt x="2357509" y="12953"/>
                  </a:lnTo>
                  <a:lnTo>
                    <a:pt x="2359914" y="15490"/>
                  </a:lnTo>
                  <a:close/>
                </a:path>
                <a:path w="2491740" h="144779">
                  <a:moveTo>
                    <a:pt x="2491740" y="140208"/>
                  </a:moveTo>
                  <a:lnTo>
                    <a:pt x="2491740" y="136398"/>
                  </a:lnTo>
                  <a:lnTo>
                    <a:pt x="2489454" y="133350"/>
                  </a:lnTo>
                  <a:lnTo>
                    <a:pt x="2488000" y="131825"/>
                  </a:lnTo>
                  <a:lnTo>
                    <a:pt x="2470196" y="131825"/>
                  </a:lnTo>
                  <a:lnTo>
                    <a:pt x="2480310" y="142493"/>
                  </a:lnTo>
                  <a:lnTo>
                    <a:pt x="2481834" y="144017"/>
                  </a:lnTo>
                  <a:lnTo>
                    <a:pt x="2487421" y="144017"/>
                  </a:lnTo>
                  <a:lnTo>
                    <a:pt x="2489454" y="142493"/>
                  </a:lnTo>
                  <a:lnTo>
                    <a:pt x="2491740" y="140208"/>
                  </a:lnTo>
                  <a:close/>
                </a:path>
                <a:path w="2491740" h="144779">
                  <a:moveTo>
                    <a:pt x="2487421" y="144017"/>
                  </a:moveTo>
                  <a:lnTo>
                    <a:pt x="2481834" y="144017"/>
                  </a:lnTo>
                  <a:lnTo>
                    <a:pt x="2482596" y="144779"/>
                  </a:lnTo>
                  <a:lnTo>
                    <a:pt x="2486405" y="144779"/>
                  </a:lnTo>
                  <a:lnTo>
                    <a:pt x="2487421" y="144017"/>
                  </a:lnTo>
                  <a:close/>
                </a:path>
                <a:path w="2491740" h="144779">
                  <a:moveTo>
                    <a:pt x="2490978" y="141731"/>
                  </a:moveTo>
                  <a:lnTo>
                    <a:pt x="2490978" y="140970"/>
                  </a:lnTo>
                  <a:lnTo>
                    <a:pt x="2489454" y="142493"/>
                  </a:lnTo>
                  <a:lnTo>
                    <a:pt x="2487421" y="144017"/>
                  </a:lnTo>
                  <a:lnTo>
                    <a:pt x="2488691" y="144017"/>
                  </a:lnTo>
                  <a:lnTo>
                    <a:pt x="2490978" y="141731"/>
                  </a:lnTo>
                  <a:close/>
                </a:path>
                <a:path w="2491740" h="144779">
                  <a:moveTo>
                    <a:pt x="2490978" y="135382"/>
                  </a:moveTo>
                  <a:lnTo>
                    <a:pt x="2490978" y="134112"/>
                  </a:lnTo>
                  <a:lnTo>
                    <a:pt x="2488691" y="131825"/>
                  </a:lnTo>
                  <a:lnTo>
                    <a:pt x="2488000" y="131825"/>
                  </a:lnTo>
                  <a:lnTo>
                    <a:pt x="2489454" y="133350"/>
                  </a:lnTo>
                  <a:lnTo>
                    <a:pt x="2490978" y="135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object 16"/>
            <p:cNvSpPr/>
            <p:nvPr/>
          </p:nvSpPr>
          <p:spPr>
            <a:xfrm>
              <a:off x="927239" y="3361181"/>
              <a:ext cx="128905" cy="417195"/>
            </a:xfrm>
            <a:custGeom>
              <a:avLst/>
              <a:gdLst/>
              <a:ahLst/>
              <a:cxnLst/>
              <a:rect l="l" t="t" r="r" b="b"/>
              <a:pathLst>
                <a:path w="128905" h="417195">
                  <a:moveTo>
                    <a:pt x="128778" y="416813"/>
                  </a:moveTo>
                  <a:lnTo>
                    <a:pt x="128778" y="131825"/>
                  </a:lnTo>
                  <a:lnTo>
                    <a:pt x="0" y="0"/>
                  </a:lnTo>
                  <a:lnTo>
                    <a:pt x="0" y="416813"/>
                  </a:lnTo>
                  <a:lnTo>
                    <a:pt x="128778" y="416813"/>
                  </a:lnTo>
                  <a:close/>
                </a:path>
              </a:pathLst>
            </a:custGeom>
            <a:solidFill>
              <a:srgbClr val="2C59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object 17"/>
            <p:cNvSpPr/>
            <p:nvPr/>
          </p:nvSpPr>
          <p:spPr>
            <a:xfrm>
              <a:off x="920381" y="3353561"/>
              <a:ext cx="142875" cy="424815"/>
            </a:xfrm>
            <a:custGeom>
              <a:avLst/>
              <a:gdLst/>
              <a:ahLst/>
              <a:cxnLst/>
              <a:rect l="l" t="t" r="r" b="b"/>
              <a:pathLst>
                <a:path w="142875" h="424814">
                  <a:moveTo>
                    <a:pt x="142494" y="424434"/>
                  </a:moveTo>
                  <a:lnTo>
                    <a:pt x="142494" y="137922"/>
                  </a:lnTo>
                  <a:lnTo>
                    <a:pt x="141731" y="135636"/>
                  </a:lnTo>
                  <a:lnTo>
                    <a:pt x="140207" y="134874"/>
                  </a:lnTo>
                  <a:lnTo>
                    <a:pt x="11429" y="3048"/>
                  </a:lnTo>
                  <a:lnTo>
                    <a:pt x="9715" y="762"/>
                  </a:lnTo>
                  <a:lnTo>
                    <a:pt x="4762" y="762"/>
                  </a:lnTo>
                  <a:lnTo>
                    <a:pt x="3047" y="3048"/>
                  </a:lnTo>
                  <a:lnTo>
                    <a:pt x="0" y="5334"/>
                  </a:lnTo>
                  <a:lnTo>
                    <a:pt x="0" y="9143"/>
                  </a:lnTo>
                  <a:lnTo>
                    <a:pt x="3047" y="11429"/>
                  </a:lnTo>
                  <a:lnTo>
                    <a:pt x="129540" y="142439"/>
                  </a:lnTo>
                  <a:lnTo>
                    <a:pt x="129540" y="139446"/>
                  </a:lnTo>
                  <a:lnTo>
                    <a:pt x="131063" y="144017"/>
                  </a:lnTo>
                  <a:lnTo>
                    <a:pt x="131063" y="424434"/>
                  </a:lnTo>
                  <a:lnTo>
                    <a:pt x="142494" y="424434"/>
                  </a:lnTo>
                  <a:close/>
                </a:path>
                <a:path w="142875" h="424814">
                  <a:moveTo>
                    <a:pt x="4762" y="762"/>
                  </a:moveTo>
                  <a:lnTo>
                    <a:pt x="3809" y="762"/>
                  </a:lnTo>
                  <a:lnTo>
                    <a:pt x="762" y="3810"/>
                  </a:lnTo>
                  <a:lnTo>
                    <a:pt x="762" y="4762"/>
                  </a:lnTo>
                  <a:lnTo>
                    <a:pt x="3047" y="3048"/>
                  </a:lnTo>
                  <a:lnTo>
                    <a:pt x="4762" y="762"/>
                  </a:lnTo>
                  <a:close/>
                </a:path>
                <a:path w="142875" h="424814">
                  <a:moveTo>
                    <a:pt x="13715" y="424434"/>
                  </a:moveTo>
                  <a:lnTo>
                    <a:pt x="13715" y="22478"/>
                  </a:lnTo>
                  <a:lnTo>
                    <a:pt x="3047" y="11429"/>
                  </a:lnTo>
                  <a:lnTo>
                    <a:pt x="762" y="9715"/>
                  </a:lnTo>
                  <a:lnTo>
                    <a:pt x="762" y="424434"/>
                  </a:lnTo>
                  <a:lnTo>
                    <a:pt x="13715" y="424434"/>
                  </a:lnTo>
                  <a:close/>
                </a:path>
                <a:path w="142875" h="424814">
                  <a:moveTo>
                    <a:pt x="9715" y="762"/>
                  </a:moveTo>
                  <a:lnTo>
                    <a:pt x="9143" y="0"/>
                  </a:lnTo>
                  <a:lnTo>
                    <a:pt x="5334" y="0"/>
                  </a:lnTo>
                  <a:lnTo>
                    <a:pt x="4762" y="762"/>
                  </a:lnTo>
                  <a:lnTo>
                    <a:pt x="9715" y="762"/>
                  </a:lnTo>
                  <a:close/>
                </a:path>
                <a:path w="142875" h="424814">
                  <a:moveTo>
                    <a:pt x="13715" y="5388"/>
                  </a:moveTo>
                  <a:lnTo>
                    <a:pt x="13715" y="3810"/>
                  </a:lnTo>
                  <a:lnTo>
                    <a:pt x="10668" y="762"/>
                  </a:lnTo>
                  <a:lnTo>
                    <a:pt x="9715" y="762"/>
                  </a:lnTo>
                  <a:lnTo>
                    <a:pt x="11429" y="3048"/>
                  </a:lnTo>
                  <a:lnTo>
                    <a:pt x="13715" y="5388"/>
                  </a:lnTo>
                  <a:close/>
                </a:path>
                <a:path w="142875" h="424814">
                  <a:moveTo>
                    <a:pt x="131063" y="144017"/>
                  </a:moveTo>
                  <a:lnTo>
                    <a:pt x="129540" y="139446"/>
                  </a:lnTo>
                  <a:lnTo>
                    <a:pt x="129540" y="142439"/>
                  </a:lnTo>
                  <a:lnTo>
                    <a:pt x="131063" y="144017"/>
                  </a:lnTo>
                  <a:close/>
                </a:path>
                <a:path w="142875" h="424814">
                  <a:moveTo>
                    <a:pt x="131063" y="424434"/>
                  </a:moveTo>
                  <a:lnTo>
                    <a:pt x="131063" y="144017"/>
                  </a:lnTo>
                  <a:lnTo>
                    <a:pt x="129540" y="142439"/>
                  </a:lnTo>
                  <a:lnTo>
                    <a:pt x="129540" y="424434"/>
                  </a:lnTo>
                  <a:lnTo>
                    <a:pt x="131063" y="4244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object 18"/>
            <p:cNvSpPr/>
            <p:nvPr/>
          </p:nvSpPr>
          <p:spPr>
            <a:xfrm>
              <a:off x="6690245" y="3493769"/>
              <a:ext cx="2619375" cy="284480"/>
            </a:xfrm>
            <a:custGeom>
              <a:avLst/>
              <a:gdLst/>
              <a:ahLst/>
              <a:cxnLst/>
              <a:rect l="l" t="t" r="r" b="b"/>
              <a:pathLst>
                <a:path w="2619375" h="284479">
                  <a:moveTo>
                    <a:pt x="2619009" y="284225"/>
                  </a:moveTo>
                  <a:lnTo>
                    <a:pt x="2355329" y="0"/>
                  </a:lnTo>
                  <a:lnTo>
                    <a:pt x="0" y="0"/>
                  </a:lnTo>
                  <a:lnTo>
                    <a:pt x="262821" y="284225"/>
                  </a:lnTo>
                  <a:lnTo>
                    <a:pt x="2619009" y="284225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object 19"/>
            <p:cNvSpPr/>
            <p:nvPr/>
          </p:nvSpPr>
          <p:spPr>
            <a:xfrm>
              <a:off x="6683375" y="3486149"/>
              <a:ext cx="2634615" cy="292100"/>
            </a:xfrm>
            <a:custGeom>
              <a:avLst/>
              <a:gdLst/>
              <a:ahLst/>
              <a:cxnLst/>
              <a:rect l="l" t="t" r="r" b="b"/>
              <a:pathLst>
                <a:path w="2634615" h="292100">
                  <a:moveTo>
                    <a:pt x="22051" y="13715"/>
                  </a:moveTo>
                  <a:lnTo>
                    <a:pt x="12204" y="3048"/>
                  </a:lnTo>
                  <a:lnTo>
                    <a:pt x="9156" y="762"/>
                  </a:lnTo>
                  <a:lnTo>
                    <a:pt x="4582" y="762"/>
                  </a:lnTo>
                  <a:lnTo>
                    <a:pt x="0" y="5334"/>
                  </a:lnTo>
                  <a:lnTo>
                    <a:pt x="0" y="9144"/>
                  </a:lnTo>
                  <a:lnTo>
                    <a:pt x="2285" y="11429"/>
                  </a:lnTo>
                  <a:lnTo>
                    <a:pt x="4398" y="13715"/>
                  </a:lnTo>
                  <a:lnTo>
                    <a:pt x="22051" y="13715"/>
                  </a:lnTo>
                  <a:close/>
                </a:path>
                <a:path w="2634615" h="292100">
                  <a:moveTo>
                    <a:pt x="4582" y="762"/>
                  </a:moveTo>
                  <a:lnTo>
                    <a:pt x="3809" y="762"/>
                  </a:lnTo>
                  <a:lnTo>
                    <a:pt x="761" y="3810"/>
                  </a:lnTo>
                  <a:lnTo>
                    <a:pt x="761" y="4573"/>
                  </a:lnTo>
                  <a:lnTo>
                    <a:pt x="4582" y="762"/>
                  </a:lnTo>
                  <a:close/>
                </a:path>
                <a:path w="2634615" h="292100">
                  <a:moveTo>
                    <a:pt x="4398" y="13715"/>
                  </a:moveTo>
                  <a:lnTo>
                    <a:pt x="2285" y="11429"/>
                  </a:lnTo>
                  <a:lnTo>
                    <a:pt x="761" y="9905"/>
                  </a:lnTo>
                  <a:lnTo>
                    <a:pt x="761" y="10667"/>
                  </a:lnTo>
                  <a:lnTo>
                    <a:pt x="3809" y="13715"/>
                  </a:lnTo>
                  <a:lnTo>
                    <a:pt x="4398" y="13715"/>
                  </a:lnTo>
                  <a:close/>
                </a:path>
                <a:path w="2634615" h="292100">
                  <a:moveTo>
                    <a:pt x="278763" y="291846"/>
                  </a:moveTo>
                  <a:lnTo>
                    <a:pt x="22051" y="13715"/>
                  </a:lnTo>
                  <a:lnTo>
                    <a:pt x="4398" y="13715"/>
                  </a:lnTo>
                  <a:lnTo>
                    <a:pt x="261362" y="291846"/>
                  </a:lnTo>
                  <a:lnTo>
                    <a:pt x="278763" y="291846"/>
                  </a:lnTo>
                  <a:close/>
                </a:path>
                <a:path w="2634615" h="292100">
                  <a:moveTo>
                    <a:pt x="9156" y="762"/>
                  </a:moveTo>
                  <a:lnTo>
                    <a:pt x="5346" y="0"/>
                  </a:lnTo>
                  <a:lnTo>
                    <a:pt x="4582" y="762"/>
                  </a:lnTo>
                  <a:lnTo>
                    <a:pt x="9156" y="762"/>
                  </a:lnTo>
                  <a:close/>
                </a:path>
                <a:path w="2634615" h="292100">
                  <a:moveTo>
                    <a:pt x="2634472" y="291846"/>
                  </a:moveTo>
                  <a:lnTo>
                    <a:pt x="2366772" y="3048"/>
                  </a:lnTo>
                  <a:lnTo>
                    <a:pt x="2365248" y="1524"/>
                  </a:lnTo>
                  <a:lnTo>
                    <a:pt x="2363724" y="762"/>
                  </a:lnTo>
                  <a:lnTo>
                    <a:pt x="9156" y="762"/>
                  </a:lnTo>
                  <a:lnTo>
                    <a:pt x="12204" y="3048"/>
                  </a:lnTo>
                  <a:lnTo>
                    <a:pt x="22051" y="13715"/>
                  </a:lnTo>
                  <a:lnTo>
                    <a:pt x="2356878" y="13715"/>
                  </a:lnTo>
                  <a:lnTo>
                    <a:pt x="2356878" y="11429"/>
                  </a:lnTo>
                  <a:lnTo>
                    <a:pt x="2362200" y="13715"/>
                  </a:lnTo>
                  <a:lnTo>
                    <a:pt x="2362200" y="17165"/>
                  </a:lnTo>
                  <a:lnTo>
                    <a:pt x="2617037" y="291846"/>
                  </a:lnTo>
                  <a:lnTo>
                    <a:pt x="2634472" y="291846"/>
                  </a:lnTo>
                  <a:close/>
                </a:path>
                <a:path w="2634615" h="292100">
                  <a:moveTo>
                    <a:pt x="2362200" y="13715"/>
                  </a:moveTo>
                  <a:lnTo>
                    <a:pt x="2356878" y="11429"/>
                  </a:lnTo>
                  <a:lnTo>
                    <a:pt x="2358999" y="13715"/>
                  </a:lnTo>
                  <a:lnTo>
                    <a:pt x="2362200" y="13715"/>
                  </a:lnTo>
                  <a:close/>
                </a:path>
                <a:path w="2634615" h="292100">
                  <a:moveTo>
                    <a:pt x="2358999" y="13715"/>
                  </a:moveTo>
                  <a:lnTo>
                    <a:pt x="2356878" y="11429"/>
                  </a:lnTo>
                  <a:lnTo>
                    <a:pt x="2356878" y="13715"/>
                  </a:lnTo>
                  <a:lnTo>
                    <a:pt x="2358999" y="13715"/>
                  </a:lnTo>
                  <a:close/>
                </a:path>
                <a:path w="2634615" h="292100">
                  <a:moveTo>
                    <a:pt x="2362200" y="17165"/>
                  </a:moveTo>
                  <a:lnTo>
                    <a:pt x="2362200" y="13715"/>
                  </a:lnTo>
                  <a:lnTo>
                    <a:pt x="2358999" y="13715"/>
                  </a:lnTo>
                  <a:lnTo>
                    <a:pt x="2362200" y="1716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object 20"/>
            <p:cNvSpPr/>
            <p:nvPr/>
          </p:nvSpPr>
          <p:spPr>
            <a:xfrm>
              <a:off x="6566026" y="3361181"/>
              <a:ext cx="2477770" cy="131445"/>
            </a:xfrm>
            <a:custGeom>
              <a:avLst/>
              <a:gdLst/>
              <a:ahLst/>
              <a:cxnLst/>
              <a:rect l="l" t="t" r="r" b="b"/>
              <a:pathLst>
                <a:path w="2477770" h="131445">
                  <a:moveTo>
                    <a:pt x="2477262" y="131063"/>
                  </a:moveTo>
                  <a:lnTo>
                    <a:pt x="2356116" y="0"/>
                  </a:lnTo>
                  <a:lnTo>
                    <a:pt x="0" y="0"/>
                  </a:lnTo>
                  <a:lnTo>
                    <a:pt x="124218" y="131063"/>
                  </a:lnTo>
                  <a:lnTo>
                    <a:pt x="2477262" y="131063"/>
                  </a:lnTo>
                  <a:close/>
                </a:path>
              </a:pathLst>
            </a:custGeom>
            <a:solidFill>
              <a:srgbClr val="EEECE1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object 21"/>
            <p:cNvSpPr/>
            <p:nvPr/>
          </p:nvSpPr>
          <p:spPr>
            <a:xfrm>
              <a:off x="6559181" y="3354323"/>
              <a:ext cx="2491105" cy="144780"/>
            </a:xfrm>
            <a:custGeom>
              <a:avLst/>
              <a:gdLst/>
              <a:ahLst/>
              <a:cxnLst/>
              <a:rect l="l" t="t" r="r" b="b"/>
              <a:pathLst>
                <a:path w="2491104" h="144779">
                  <a:moveTo>
                    <a:pt x="2487283" y="131825"/>
                  </a:moveTo>
                  <a:lnTo>
                    <a:pt x="2367533" y="2286"/>
                  </a:lnTo>
                  <a:lnTo>
                    <a:pt x="2366009" y="762"/>
                  </a:lnTo>
                  <a:lnTo>
                    <a:pt x="2364485" y="0"/>
                  </a:lnTo>
                  <a:lnTo>
                    <a:pt x="3809" y="0"/>
                  </a:lnTo>
                  <a:lnTo>
                    <a:pt x="1524" y="1524"/>
                  </a:lnTo>
                  <a:lnTo>
                    <a:pt x="0" y="6096"/>
                  </a:lnTo>
                  <a:lnTo>
                    <a:pt x="0" y="9143"/>
                  </a:lnTo>
                  <a:lnTo>
                    <a:pt x="2285" y="10667"/>
                  </a:lnTo>
                  <a:lnTo>
                    <a:pt x="6845" y="15507"/>
                  </a:lnTo>
                  <a:lnTo>
                    <a:pt x="6845" y="12953"/>
                  </a:lnTo>
                  <a:lnTo>
                    <a:pt x="11417" y="2286"/>
                  </a:lnTo>
                  <a:lnTo>
                    <a:pt x="21528" y="12953"/>
                  </a:lnTo>
                  <a:lnTo>
                    <a:pt x="2358390" y="12953"/>
                  </a:lnTo>
                  <a:lnTo>
                    <a:pt x="2358390" y="10667"/>
                  </a:lnTo>
                  <a:lnTo>
                    <a:pt x="2362961" y="12953"/>
                  </a:lnTo>
                  <a:lnTo>
                    <a:pt x="2362961" y="15642"/>
                  </a:lnTo>
                  <a:lnTo>
                    <a:pt x="2469743" y="131825"/>
                  </a:lnTo>
                  <a:lnTo>
                    <a:pt x="2487283" y="131825"/>
                  </a:lnTo>
                  <a:close/>
                </a:path>
                <a:path w="2491104" h="144779">
                  <a:moveTo>
                    <a:pt x="21528" y="12953"/>
                  </a:moveTo>
                  <a:lnTo>
                    <a:pt x="11417" y="2286"/>
                  </a:lnTo>
                  <a:lnTo>
                    <a:pt x="6845" y="12953"/>
                  </a:lnTo>
                  <a:lnTo>
                    <a:pt x="21528" y="12953"/>
                  </a:lnTo>
                  <a:close/>
                </a:path>
                <a:path w="2491104" h="144779">
                  <a:moveTo>
                    <a:pt x="134191" y="131825"/>
                  </a:moveTo>
                  <a:lnTo>
                    <a:pt x="21528" y="12953"/>
                  </a:lnTo>
                  <a:lnTo>
                    <a:pt x="6845" y="12953"/>
                  </a:lnTo>
                  <a:lnTo>
                    <a:pt x="6845" y="15507"/>
                  </a:lnTo>
                  <a:lnTo>
                    <a:pt x="126479" y="142493"/>
                  </a:lnTo>
                  <a:lnTo>
                    <a:pt x="129540" y="144017"/>
                  </a:lnTo>
                  <a:lnTo>
                    <a:pt x="131064" y="144017"/>
                  </a:lnTo>
                  <a:lnTo>
                    <a:pt x="131064" y="131825"/>
                  </a:lnTo>
                  <a:lnTo>
                    <a:pt x="134191" y="131825"/>
                  </a:lnTo>
                  <a:close/>
                </a:path>
                <a:path w="2491104" h="144779">
                  <a:moveTo>
                    <a:pt x="135635" y="133350"/>
                  </a:moveTo>
                  <a:lnTo>
                    <a:pt x="134191" y="131825"/>
                  </a:lnTo>
                  <a:lnTo>
                    <a:pt x="131064" y="131825"/>
                  </a:lnTo>
                  <a:lnTo>
                    <a:pt x="135635" y="133350"/>
                  </a:lnTo>
                  <a:close/>
                </a:path>
                <a:path w="2491104" h="144779">
                  <a:moveTo>
                    <a:pt x="135635" y="144017"/>
                  </a:moveTo>
                  <a:lnTo>
                    <a:pt x="135635" y="133350"/>
                  </a:lnTo>
                  <a:lnTo>
                    <a:pt x="131064" y="131825"/>
                  </a:lnTo>
                  <a:lnTo>
                    <a:pt x="131064" y="144017"/>
                  </a:lnTo>
                  <a:lnTo>
                    <a:pt x="135635" y="144017"/>
                  </a:lnTo>
                  <a:close/>
                </a:path>
                <a:path w="2491104" h="144779">
                  <a:moveTo>
                    <a:pt x="2481072" y="144017"/>
                  </a:moveTo>
                  <a:lnTo>
                    <a:pt x="2479548" y="142493"/>
                  </a:lnTo>
                  <a:lnTo>
                    <a:pt x="2469743" y="131825"/>
                  </a:lnTo>
                  <a:lnTo>
                    <a:pt x="134191" y="131825"/>
                  </a:lnTo>
                  <a:lnTo>
                    <a:pt x="135635" y="133350"/>
                  </a:lnTo>
                  <a:lnTo>
                    <a:pt x="135635" y="144017"/>
                  </a:lnTo>
                  <a:lnTo>
                    <a:pt x="2481072" y="144017"/>
                  </a:lnTo>
                  <a:close/>
                </a:path>
                <a:path w="2491104" h="144779">
                  <a:moveTo>
                    <a:pt x="2362961" y="12953"/>
                  </a:moveTo>
                  <a:lnTo>
                    <a:pt x="2358390" y="10667"/>
                  </a:lnTo>
                  <a:lnTo>
                    <a:pt x="2360491" y="12953"/>
                  </a:lnTo>
                  <a:lnTo>
                    <a:pt x="2362961" y="12953"/>
                  </a:lnTo>
                  <a:close/>
                </a:path>
                <a:path w="2491104" h="144779">
                  <a:moveTo>
                    <a:pt x="2360491" y="12953"/>
                  </a:moveTo>
                  <a:lnTo>
                    <a:pt x="2358390" y="10667"/>
                  </a:lnTo>
                  <a:lnTo>
                    <a:pt x="2358390" y="12953"/>
                  </a:lnTo>
                  <a:lnTo>
                    <a:pt x="2360491" y="12953"/>
                  </a:lnTo>
                  <a:close/>
                </a:path>
                <a:path w="2491104" h="144779">
                  <a:moveTo>
                    <a:pt x="2362961" y="15642"/>
                  </a:moveTo>
                  <a:lnTo>
                    <a:pt x="2362961" y="12953"/>
                  </a:lnTo>
                  <a:lnTo>
                    <a:pt x="2360491" y="12953"/>
                  </a:lnTo>
                  <a:lnTo>
                    <a:pt x="2362961" y="15642"/>
                  </a:lnTo>
                  <a:close/>
                </a:path>
                <a:path w="2491104" h="144779">
                  <a:moveTo>
                    <a:pt x="2490965" y="140208"/>
                  </a:moveTo>
                  <a:lnTo>
                    <a:pt x="2490965" y="136398"/>
                  </a:lnTo>
                  <a:lnTo>
                    <a:pt x="2488692" y="133350"/>
                  </a:lnTo>
                  <a:lnTo>
                    <a:pt x="2487283" y="131825"/>
                  </a:lnTo>
                  <a:lnTo>
                    <a:pt x="2469743" y="131825"/>
                  </a:lnTo>
                  <a:lnTo>
                    <a:pt x="2479548" y="142493"/>
                  </a:lnTo>
                  <a:lnTo>
                    <a:pt x="2481072" y="144017"/>
                  </a:lnTo>
                  <a:lnTo>
                    <a:pt x="2486660" y="144017"/>
                  </a:lnTo>
                  <a:lnTo>
                    <a:pt x="2488692" y="142493"/>
                  </a:lnTo>
                  <a:lnTo>
                    <a:pt x="2490965" y="140208"/>
                  </a:lnTo>
                  <a:close/>
                </a:path>
                <a:path w="2491104" h="144779">
                  <a:moveTo>
                    <a:pt x="2486660" y="144017"/>
                  </a:moveTo>
                  <a:lnTo>
                    <a:pt x="2481072" y="144017"/>
                  </a:lnTo>
                  <a:lnTo>
                    <a:pt x="2481833" y="144779"/>
                  </a:lnTo>
                  <a:lnTo>
                    <a:pt x="2485644" y="144779"/>
                  </a:lnTo>
                  <a:lnTo>
                    <a:pt x="2486660" y="144017"/>
                  </a:lnTo>
                  <a:close/>
                </a:path>
                <a:path w="2491104" h="144779">
                  <a:moveTo>
                    <a:pt x="2490216" y="141731"/>
                  </a:moveTo>
                  <a:lnTo>
                    <a:pt x="2490216" y="140961"/>
                  </a:lnTo>
                  <a:lnTo>
                    <a:pt x="2488692" y="142493"/>
                  </a:lnTo>
                  <a:lnTo>
                    <a:pt x="2486660" y="144017"/>
                  </a:lnTo>
                  <a:lnTo>
                    <a:pt x="2487917" y="144017"/>
                  </a:lnTo>
                  <a:lnTo>
                    <a:pt x="2490216" y="141731"/>
                  </a:lnTo>
                  <a:close/>
                </a:path>
                <a:path w="2491104" h="144779">
                  <a:moveTo>
                    <a:pt x="2490216" y="135393"/>
                  </a:moveTo>
                  <a:lnTo>
                    <a:pt x="2490216" y="134112"/>
                  </a:lnTo>
                  <a:lnTo>
                    <a:pt x="2487917" y="131825"/>
                  </a:lnTo>
                  <a:lnTo>
                    <a:pt x="2487283" y="131825"/>
                  </a:lnTo>
                  <a:lnTo>
                    <a:pt x="2488692" y="133350"/>
                  </a:lnTo>
                  <a:lnTo>
                    <a:pt x="2490216" y="13539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object 22"/>
            <p:cNvSpPr/>
            <p:nvPr/>
          </p:nvSpPr>
          <p:spPr>
            <a:xfrm>
              <a:off x="7863279" y="3752087"/>
              <a:ext cx="135890" cy="26034"/>
            </a:xfrm>
            <a:custGeom>
              <a:avLst/>
              <a:gdLst/>
              <a:ahLst/>
              <a:cxnLst/>
              <a:rect l="l" t="t" r="r" b="b"/>
              <a:pathLst>
                <a:path w="135890" h="26035">
                  <a:moveTo>
                    <a:pt x="135307" y="25908"/>
                  </a:moveTo>
                  <a:lnTo>
                    <a:pt x="129224" y="21336"/>
                  </a:lnTo>
                  <a:lnTo>
                    <a:pt x="122366" y="16763"/>
                  </a:lnTo>
                  <a:lnTo>
                    <a:pt x="110174" y="9144"/>
                  </a:lnTo>
                  <a:lnTo>
                    <a:pt x="104078" y="6858"/>
                  </a:lnTo>
                  <a:lnTo>
                    <a:pt x="97207" y="3810"/>
                  </a:lnTo>
                  <a:lnTo>
                    <a:pt x="83491" y="762"/>
                  </a:lnTo>
                  <a:lnTo>
                    <a:pt x="77395" y="762"/>
                  </a:lnTo>
                  <a:lnTo>
                    <a:pt x="69788" y="0"/>
                  </a:lnTo>
                  <a:lnTo>
                    <a:pt x="62917" y="762"/>
                  </a:lnTo>
                  <a:lnTo>
                    <a:pt x="55297" y="762"/>
                  </a:lnTo>
                  <a:lnTo>
                    <a:pt x="49214" y="3048"/>
                  </a:lnTo>
                  <a:lnTo>
                    <a:pt x="41594" y="4572"/>
                  </a:lnTo>
                  <a:lnTo>
                    <a:pt x="34736" y="7620"/>
                  </a:lnTo>
                  <a:lnTo>
                    <a:pt x="27878" y="9906"/>
                  </a:lnTo>
                  <a:lnTo>
                    <a:pt x="21007" y="14477"/>
                  </a:lnTo>
                  <a:lnTo>
                    <a:pt x="13400" y="17525"/>
                  </a:lnTo>
                  <a:lnTo>
                    <a:pt x="6542" y="21336"/>
                  </a:lnTo>
                  <a:lnTo>
                    <a:pt x="0" y="25908"/>
                  </a:lnTo>
                  <a:lnTo>
                    <a:pt x="135307" y="25908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pic>
          <p:nvPicPr>
            <p:cNvPr id="27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77154" y="3626357"/>
              <a:ext cx="280943" cy="153162"/>
            </a:xfrm>
            <a:prstGeom prst="rect">
              <a:avLst/>
            </a:prstGeom>
          </p:spPr>
        </p:pic>
        <p:pic>
          <p:nvPicPr>
            <p:cNvPr id="28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68275" y="3496055"/>
              <a:ext cx="208775" cy="221742"/>
            </a:xfrm>
            <a:prstGeom prst="rect">
              <a:avLst/>
            </a:prstGeom>
          </p:spPr>
        </p:pic>
        <p:sp>
          <p:nvSpPr>
            <p:cNvPr id="29" name="object 25"/>
            <p:cNvSpPr/>
            <p:nvPr/>
          </p:nvSpPr>
          <p:spPr>
            <a:xfrm>
              <a:off x="5341614" y="3742181"/>
              <a:ext cx="774065" cy="36195"/>
            </a:xfrm>
            <a:custGeom>
              <a:avLst/>
              <a:gdLst/>
              <a:ahLst/>
              <a:cxnLst/>
              <a:rect l="l" t="t" r="r" b="b"/>
              <a:pathLst>
                <a:path w="774064" h="36195">
                  <a:moveTo>
                    <a:pt x="773702" y="35813"/>
                  </a:moveTo>
                  <a:lnTo>
                    <a:pt x="732935" y="30479"/>
                  </a:lnTo>
                  <a:lnTo>
                    <a:pt x="709313" y="28955"/>
                  </a:lnTo>
                  <a:lnTo>
                    <a:pt x="616349" y="19811"/>
                  </a:lnTo>
                  <a:lnTo>
                    <a:pt x="592727" y="18287"/>
                  </a:lnTo>
                  <a:lnTo>
                    <a:pt x="569105" y="15239"/>
                  </a:lnTo>
                  <a:lnTo>
                    <a:pt x="545483" y="13715"/>
                  </a:lnTo>
                  <a:lnTo>
                    <a:pt x="521861" y="11429"/>
                  </a:lnTo>
                  <a:lnTo>
                    <a:pt x="497477" y="10667"/>
                  </a:lnTo>
                  <a:lnTo>
                    <a:pt x="473855" y="9143"/>
                  </a:lnTo>
                  <a:lnTo>
                    <a:pt x="450233" y="6857"/>
                  </a:lnTo>
                  <a:lnTo>
                    <a:pt x="425849" y="6095"/>
                  </a:lnTo>
                  <a:lnTo>
                    <a:pt x="402227" y="4571"/>
                  </a:lnTo>
                  <a:lnTo>
                    <a:pt x="353459" y="3047"/>
                  </a:lnTo>
                  <a:lnTo>
                    <a:pt x="330599" y="1523"/>
                  </a:lnTo>
                  <a:lnTo>
                    <a:pt x="305453" y="762"/>
                  </a:lnTo>
                  <a:lnTo>
                    <a:pt x="281831" y="762"/>
                  </a:lnTo>
                  <a:lnTo>
                    <a:pt x="257447" y="0"/>
                  </a:lnTo>
                  <a:lnTo>
                    <a:pt x="162197" y="0"/>
                  </a:lnTo>
                  <a:lnTo>
                    <a:pt x="137813" y="762"/>
                  </a:lnTo>
                  <a:lnTo>
                    <a:pt x="114191" y="762"/>
                  </a:lnTo>
                  <a:lnTo>
                    <a:pt x="90569" y="1523"/>
                  </a:lnTo>
                  <a:lnTo>
                    <a:pt x="42563" y="4571"/>
                  </a:lnTo>
                  <a:lnTo>
                    <a:pt x="18941" y="5333"/>
                  </a:lnTo>
                  <a:lnTo>
                    <a:pt x="9797" y="29717"/>
                  </a:lnTo>
                  <a:lnTo>
                    <a:pt x="0" y="35813"/>
                  </a:lnTo>
                  <a:lnTo>
                    <a:pt x="773702" y="358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object 26"/>
            <p:cNvSpPr/>
            <p:nvPr/>
          </p:nvSpPr>
          <p:spPr>
            <a:xfrm>
              <a:off x="5349333" y="3756659"/>
              <a:ext cx="607695" cy="21590"/>
            </a:xfrm>
            <a:custGeom>
              <a:avLst/>
              <a:gdLst/>
              <a:ahLst/>
              <a:cxnLst/>
              <a:rect l="l" t="t" r="r" b="b"/>
              <a:pathLst>
                <a:path w="607695" h="21589">
                  <a:moveTo>
                    <a:pt x="607258" y="21335"/>
                  </a:moveTo>
                  <a:lnTo>
                    <a:pt x="555290" y="16001"/>
                  </a:lnTo>
                  <a:lnTo>
                    <a:pt x="518714" y="13715"/>
                  </a:lnTo>
                  <a:lnTo>
                    <a:pt x="482138" y="10667"/>
                  </a:lnTo>
                  <a:lnTo>
                    <a:pt x="369362" y="3810"/>
                  </a:lnTo>
                  <a:lnTo>
                    <a:pt x="332024" y="3048"/>
                  </a:lnTo>
                  <a:lnTo>
                    <a:pt x="295448" y="762"/>
                  </a:lnTo>
                  <a:lnTo>
                    <a:pt x="257348" y="762"/>
                  </a:lnTo>
                  <a:lnTo>
                    <a:pt x="220010" y="0"/>
                  </a:lnTo>
                  <a:lnTo>
                    <a:pt x="181910" y="0"/>
                  </a:lnTo>
                  <a:lnTo>
                    <a:pt x="144572" y="762"/>
                  </a:lnTo>
                  <a:lnTo>
                    <a:pt x="133904" y="3048"/>
                  </a:lnTo>
                  <a:lnTo>
                    <a:pt x="123236" y="3810"/>
                  </a:lnTo>
                  <a:lnTo>
                    <a:pt x="101900" y="3810"/>
                  </a:lnTo>
                  <a:lnTo>
                    <a:pt x="90470" y="3048"/>
                  </a:lnTo>
                  <a:lnTo>
                    <a:pt x="79040" y="3048"/>
                  </a:lnTo>
                  <a:lnTo>
                    <a:pt x="67610" y="1524"/>
                  </a:lnTo>
                  <a:lnTo>
                    <a:pt x="57704" y="1524"/>
                  </a:lnTo>
                  <a:lnTo>
                    <a:pt x="46274" y="3048"/>
                  </a:lnTo>
                  <a:lnTo>
                    <a:pt x="36368" y="3810"/>
                  </a:lnTo>
                  <a:lnTo>
                    <a:pt x="554" y="20574"/>
                  </a:lnTo>
                  <a:lnTo>
                    <a:pt x="0" y="21336"/>
                  </a:lnTo>
                  <a:lnTo>
                    <a:pt x="607258" y="21335"/>
                  </a:lnTo>
                  <a:close/>
                </a:path>
              </a:pathLst>
            </a:custGeom>
            <a:solidFill>
              <a:srgbClr val="00497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object 27"/>
            <p:cNvSpPr/>
            <p:nvPr/>
          </p:nvSpPr>
          <p:spPr>
            <a:xfrm>
              <a:off x="4588649" y="4216145"/>
              <a:ext cx="9525" cy="2540"/>
            </a:xfrm>
            <a:custGeom>
              <a:avLst/>
              <a:gdLst/>
              <a:ahLst/>
              <a:cxnLst/>
              <a:rect l="l" t="t" r="r" b="b"/>
              <a:pathLst>
                <a:path w="9525" h="2539">
                  <a:moveTo>
                    <a:pt x="9144" y="2286"/>
                  </a:moveTo>
                  <a:lnTo>
                    <a:pt x="762" y="0"/>
                  </a:lnTo>
                  <a:lnTo>
                    <a:pt x="0" y="2286"/>
                  </a:lnTo>
                  <a:lnTo>
                    <a:pt x="9144" y="2286"/>
                  </a:lnTo>
                  <a:close/>
                </a:path>
              </a:pathLst>
            </a:custGeom>
            <a:solidFill>
              <a:srgbClr val="19350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object 28"/>
            <p:cNvSpPr/>
            <p:nvPr/>
          </p:nvSpPr>
          <p:spPr>
            <a:xfrm>
              <a:off x="4162844" y="4223765"/>
              <a:ext cx="508634" cy="411480"/>
            </a:xfrm>
            <a:custGeom>
              <a:avLst/>
              <a:gdLst/>
              <a:ahLst/>
              <a:cxnLst/>
              <a:rect l="l" t="t" r="r" b="b"/>
              <a:pathLst>
                <a:path w="508635" h="411479">
                  <a:moveTo>
                    <a:pt x="508101" y="140208"/>
                  </a:moveTo>
                  <a:lnTo>
                    <a:pt x="379323" y="0"/>
                  </a:lnTo>
                  <a:lnTo>
                    <a:pt x="0" y="411480"/>
                  </a:lnTo>
                  <a:lnTo>
                    <a:pt x="256043" y="411480"/>
                  </a:lnTo>
                  <a:lnTo>
                    <a:pt x="508101" y="140208"/>
                  </a:lnTo>
                  <a:close/>
                </a:path>
              </a:pathLst>
            </a:custGeom>
            <a:solidFill>
              <a:srgbClr val="2C59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object 29"/>
            <p:cNvSpPr/>
            <p:nvPr/>
          </p:nvSpPr>
          <p:spPr>
            <a:xfrm>
              <a:off x="4154760" y="4216907"/>
              <a:ext cx="523240" cy="418465"/>
            </a:xfrm>
            <a:custGeom>
              <a:avLst/>
              <a:gdLst/>
              <a:ahLst/>
              <a:cxnLst/>
              <a:rect l="l" t="t" r="r" b="b"/>
              <a:pathLst>
                <a:path w="523239" h="418464">
                  <a:moveTo>
                    <a:pt x="523043" y="148589"/>
                  </a:moveTo>
                  <a:lnTo>
                    <a:pt x="523043" y="144779"/>
                  </a:lnTo>
                  <a:lnTo>
                    <a:pt x="520757" y="142493"/>
                  </a:lnTo>
                  <a:lnTo>
                    <a:pt x="391979" y="3047"/>
                  </a:lnTo>
                  <a:lnTo>
                    <a:pt x="390673" y="1306"/>
                  </a:lnTo>
                  <a:lnTo>
                    <a:pt x="388931" y="0"/>
                  </a:lnTo>
                  <a:lnTo>
                    <a:pt x="385883" y="0"/>
                  </a:lnTo>
                  <a:lnTo>
                    <a:pt x="383597" y="2286"/>
                  </a:lnTo>
                  <a:lnTo>
                    <a:pt x="383162" y="2612"/>
                  </a:lnTo>
                  <a:lnTo>
                    <a:pt x="382835" y="3047"/>
                  </a:lnTo>
                  <a:lnTo>
                    <a:pt x="0" y="418338"/>
                  </a:lnTo>
                  <a:lnTo>
                    <a:pt x="16870" y="418338"/>
                  </a:lnTo>
                  <a:lnTo>
                    <a:pt x="380549" y="23828"/>
                  </a:lnTo>
                  <a:lnTo>
                    <a:pt x="380549" y="9143"/>
                  </a:lnTo>
                  <a:lnTo>
                    <a:pt x="382835" y="11429"/>
                  </a:lnTo>
                  <a:lnTo>
                    <a:pt x="387398" y="16399"/>
                  </a:lnTo>
                  <a:lnTo>
                    <a:pt x="391979" y="11429"/>
                  </a:lnTo>
                  <a:lnTo>
                    <a:pt x="394265" y="9143"/>
                  </a:lnTo>
                  <a:lnTo>
                    <a:pt x="394265" y="23880"/>
                  </a:lnTo>
                  <a:lnTo>
                    <a:pt x="506982" y="146661"/>
                  </a:lnTo>
                  <a:lnTo>
                    <a:pt x="510851" y="142493"/>
                  </a:lnTo>
                  <a:lnTo>
                    <a:pt x="510851" y="161537"/>
                  </a:lnTo>
                  <a:lnTo>
                    <a:pt x="520757" y="150875"/>
                  </a:lnTo>
                  <a:lnTo>
                    <a:pt x="523043" y="148589"/>
                  </a:lnTo>
                  <a:close/>
                </a:path>
                <a:path w="523239" h="418464">
                  <a:moveTo>
                    <a:pt x="510851" y="161537"/>
                  </a:moveTo>
                  <a:lnTo>
                    <a:pt x="510851" y="150875"/>
                  </a:lnTo>
                  <a:lnTo>
                    <a:pt x="506982" y="146661"/>
                  </a:lnTo>
                  <a:lnTo>
                    <a:pt x="254755" y="418338"/>
                  </a:lnTo>
                  <a:lnTo>
                    <a:pt x="272239" y="418338"/>
                  </a:lnTo>
                  <a:lnTo>
                    <a:pt x="510851" y="161537"/>
                  </a:lnTo>
                  <a:close/>
                </a:path>
                <a:path w="523239" h="418464">
                  <a:moveTo>
                    <a:pt x="383162" y="2612"/>
                  </a:moveTo>
                  <a:lnTo>
                    <a:pt x="380549" y="4571"/>
                  </a:lnTo>
                  <a:lnTo>
                    <a:pt x="380549" y="5527"/>
                  </a:lnTo>
                  <a:lnTo>
                    <a:pt x="382835" y="3047"/>
                  </a:lnTo>
                  <a:lnTo>
                    <a:pt x="383162" y="2612"/>
                  </a:lnTo>
                  <a:close/>
                </a:path>
                <a:path w="523239" h="418464">
                  <a:moveTo>
                    <a:pt x="387398" y="16399"/>
                  </a:moveTo>
                  <a:lnTo>
                    <a:pt x="382835" y="11429"/>
                  </a:lnTo>
                  <a:lnTo>
                    <a:pt x="380549" y="9143"/>
                  </a:lnTo>
                  <a:lnTo>
                    <a:pt x="380549" y="23828"/>
                  </a:lnTo>
                  <a:lnTo>
                    <a:pt x="387398" y="16399"/>
                  </a:lnTo>
                  <a:close/>
                </a:path>
                <a:path w="523239" h="418464">
                  <a:moveTo>
                    <a:pt x="385883" y="0"/>
                  </a:moveTo>
                  <a:lnTo>
                    <a:pt x="385121" y="0"/>
                  </a:lnTo>
                  <a:lnTo>
                    <a:pt x="383162" y="2612"/>
                  </a:lnTo>
                  <a:lnTo>
                    <a:pt x="383597" y="2286"/>
                  </a:lnTo>
                  <a:lnTo>
                    <a:pt x="385883" y="0"/>
                  </a:lnTo>
                  <a:close/>
                </a:path>
                <a:path w="523239" h="418464">
                  <a:moveTo>
                    <a:pt x="394265" y="23880"/>
                  </a:moveTo>
                  <a:lnTo>
                    <a:pt x="394265" y="9143"/>
                  </a:lnTo>
                  <a:lnTo>
                    <a:pt x="391979" y="11429"/>
                  </a:lnTo>
                  <a:lnTo>
                    <a:pt x="387398" y="16399"/>
                  </a:lnTo>
                  <a:lnTo>
                    <a:pt x="394265" y="23880"/>
                  </a:lnTo>
                  <a:close/>
                </a:path>
                <a:path w="523239" h="418464">
                  <a:moveTo>
                    <a:pt x="390673" y="1306"/>
                  </a:moveTo>
                  <a:lnTo>
                    <a:pt x="389693" y="0"/>
                  </a:lnTo>
                  <a:lnTo>
                    <a:pt x="388931" y="0"/>
                  </a:lnTo>
                  <a:lnTo>
                    <a:pt x="390673" y="1306"/>
                  </a:lnTo>
                  <a:close/>
                </a:path>
                <a:path w="523239" h="418464">
                  <a:moveTo>
                    <a:pt x="394265" y="5523"/>
                  </a:moveTo>
                  <a:lnTo>
                    <a:pt x="394265" y="4571"/>
                  </a:lnTo>
                  <a:lnTo>
                    <a:pt x="391979" y="2286"/>
                  </a:lnTo>
                  <a:lnTo>
                    <a:pt x="390673" y="1306"/>
                  </a:lnTo>
                  <a:lnTo>
                    <a:pt x="391979" y="3047"/>
                  </a:lnTo>
                  <a:lnTo>
                    <a:pt x="394265" y="5523"/>
                  </a:lnTo>
                  <a:close/>
                </a:path>
                <a:path w="523239" h="418464">
                  <a:moveTo>
                    <a:pt x="510851" y="150875"/>
                  </a:moveTo>
                  <a:lnTo>
                    <a:pt x="510851" y="142493"/>
                  </a:lnTo>
                  <a:lnTo>
                    <a:pt x="506982" y="146661"/>
                  </a:lnTo>
                  <a:lnTo>
                    <a:pt x="510851" y="1508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object 30"/>
            <p:cNvSpPr/>
            <p:nvPr/>
          </p:nvSpPr>
          <p:spPr>
            <a:xfrm>
              <a:off x="4143211" y="3777995"/>
              <a:ext cx="2953385" cy="857250"/>
            </a:xfrm>
            <a:custGeom>
              <a:avLst/>
              <a:gdLst/>
              <a:ahLst/>
              <a:cxnLst/>
              <a:rect l="l" t="t" r="r" b="b"/>
              <a:pathLst>
                <a:path w="2953384" h="857250">
                  <a:moveTo>
                    <a:pt x="2953179" y="646176"/>
                  </a:moveTo>
                  <a:lnTo>
                    <a:pt x="2354732" y="0"/>
                  </a:lnTo>
                  <a:lnTo>
                    <a:pt x="0" y="0"/>
                  </a:lnTo>
                  <a:lnTo>
                    <a:pt x="533830" y="578358"/>
                  </a:lnTo>
                  <a:lnTo>
                    <a:pt x="533830" y="857250"/>
                  </a:lnTo>
                  <a:lnTo>
                    <a:pt x="2756900" y="857250"/>
                  </a:lnTo>
                  <a:lnTo>
                    <a:pt x="2953179" y="646176"/>
                  </a:lnTo>
                  <a:close/>
                </a:path>
                <a:path w="2953384" h="857250">
                  <a:moveTo>
                    <a:pt x="533830" y="857250"/>
                  </a:moveTo>
                  <a:lnTo>
                    <a:pt x="533830" y="578358"/>
                  </a:lnTo>
                  <a:lnTo>
                    <a:pt x="275494" y="857250"/>
                  </a:lnTo>
                  <a:lnTo>
                    <a:pt x="533830" y="857250"/>
                  </a:lnTo>
                  <a:close/>
                </a:path>
              </a:pathLst>
            </a:custGeom>
            <a:solidFill>
              <a:srgbClr val="99CC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object 31"/>
            <p:cNvSpPr/>
            <p:nvPr/>
          </p:nvSpPr>
          <p:spPr>
            <a:xfrm>
              <a:off x="1010297" y="3777995"/>
              <a:ext cx="3219450" cy="857250"/>
            </a:xfrm>
            <a:custGeom>
              <a:avLst/>
              <a:gdLst/>
              <a:ahLst/>
              <a:cxnLst/>
              <a:rect l="l" t="t" r="r" b="b"/>
              <a:pathLst>
                <a:path w="3219450" h="857250">
                  <a:moveTo>
                    <a:pt x="3219449" y="653795"/>
                  </a:moveTo>
                  <a:lnTo>
                    <a:pt x="2615578" y="0"/>
                  </a:lnTo>
                  <a:lnTo>
                    <a:pt x="0" y="0"/>
                  </a:lnTo>
                  <a:lnTo>
                    <a:pt x="0" y="857250"/>
                  </a:lnTo>
                  <a:lnTo>
                    <a:pt x="3030919" y="857250"/>
                  </a:lnTo>
                  <a:lnTo>
                    <a:pt x="3219449" y="653795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1004201" y="3777995"/>
              <a:ext cx="3232785" cy="857250"/>
            </a:xfrm>
            <a:custGeom>
              <a:avLst/>
              <a:gdLst/>
              <a:ahLst/>
              <a:cxnLst/>
              <a:rect l="l" t="t" r="r" b="b"/>
              <a:pathLst>
                <a:path w="3232785" h="857250">
                  <a:moveTo>
                    <a:pt x="3232404" y="656081"/>
                  </a:moveTo>
                  <a:lnTo>
                    <a:pt x="3232404" y="652271"/>
                  </a:lnTo>
                  <a:lnTo>
                    <a:pt x="3230117" y="649986"/>
                  </a:lnTo>
                  <a:lnTo>
                    <a:pt x="2630252" y="0"/>
                  </a:lnTo>
                  <a:lnTo>
                    <a:pt x="2613373" y="0"/>
                  </a:lnTo>
                  <a:lnTo>
                    <a:pt x="3217096" y="654166"/>
                  </a:lnTo>
                  <a:lnTo>
                    <a:pt x="3220973" y="649986"/>
                  </a:lnTo>
                  <a:lnTo>
                    <a:pt x="3220973" y="668235"/>
                  </a:lnTo>
                  <a:lnTo>
                    <a:pt x="3230117" y="658367"/>
                  </a:lnTo>
                  <a:lnTo>
                    <a:pt x="3232404" y="656081"/>
                  </a:lnTo>
                  <a:close/>
                </a:path>
                <a:path w="3232785" h="857250">
                  <a:moveTo>
                    <a:pt x="3220973" y="668235"/>
                  </a:moveTo>
                  <a:lnTo>
                    <a:pt x="3220973" y="658367"/>
                  </a:lnTo>
                  <a:lnTo>
                    <a:pt x="3217096" y="654166"/>
                  </a:lnTo>
                  <a:lnTo>
                    <a:pt x="3028756" y="857250"/>
                  </a:lnTo>
                  <a:lnTo>
                    <a:pt x="3045823" y="857250"/>
                  </a:lnTo>
                  <a:lnTo>
                    <a:pt x="3220973" y="668235"/>
                  </a:lnTo>
                  <a:close/>
                </a:path>
                <a:path w="3232785" h="857250">
                  <a:moveTo>
                    <a:pt x="3220973" y="658367"/>
                  </a:moveTo>
                  <a:lnTo>
                    <a:pt x="3220973" y="649986"/>
                  </a:lnTo>
                  <a:lnTo>
                    <a:pt x="3217096" y="654166"/>
                  </a:lnTo>
                  <a:lnTo>
                    <a:pt x="3220973" y="658367"/>
                  </a:lnTo>
                  <a:close/>
                </a:path>
                <a:path w="3232785" h="857250">
                  <a:moveTo>
                    <a:pt x="12192" y="857250"/>
                  </a:moveTo>
                  <a:lnTo>
                    <a:pt x="12192" y="0"/>
                  </a:lnTo>
                  <a:lnTo>
                    <a:pt x="0" y="0"/>
                  </a:lnTo>
                  <a:lnTo>
                    <a:pt x="0" y="857250"/>
                  </a:lnTo>
                  <a:lnTo>
                    <a:pt x="12192" y="8572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927239" y="3777995"/>
              <a:ext cx="128905" cy="857250"/>
            </a:xfrm>
            <a:custGeom>
              <a:avLst/>
              <a:gdLst/>
              <a:ahLst/>
              <a:cxnLst/>
              <a:rect l="l" t="t" r="r" b="b"/>
              <a:pathLst>
                <a:path w="128905" h="857250">
                  <a:moveTo>
                    <a:pt x="0" y="0"/>
                  </a:moveTo>
                  <a:lnTo>
                    <a:pt x="128778" y="0"/>
                  </a:lnTo>
                  <a:lnTo>
                    <a:pt x="128778" y="857250"/>
                  </a:lnTo>
                  <a:lnTo>
                    <a:pt x="0" y="8572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59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object 34"/>
            <p:cNvSpPr/>
            <p:nvPr/>
          </p:nvSpPr>
          <p:spPr>
            <a:xfrm>
              <a:off x="921143" y="3777995"/>
              <a:ext cx="142240" cy="857250"/>
            </a:xfrm>
            <a:custGeom>
              <a:avLst/>
              <a:gdLst/>
              <a:ahLst/>
              <a:cxnLst/>
              <a:rect l="l" t="t" r="r" b="b"/>
              <a:pathLst>
                <a:path w="142240" h="857250">
                  <a:moveTo>
                    <a:pt x="12954" y="0"/>
                  </a:moveTo>
                  <a:lnTo>
                    <a:pt x="0" y="0"/>
                  </a:lnTo>
                  <a:lnTo>
                    <a:pt x="0" y="857250"/>
                  </a:lnTo>
                  <a:lnTo>
                    <a:pt x="12954" y="857250"/>
                  </a:lnTo>
                  <a:lnTo>
                    <a:pt x="12954" y="0"/>
                  </a:lnTo>
                  <a:close/>
                </a:path>
                <a:path w="142240" h="857250">
                  <a:moveTo>
                    <a:pt x="141732" y="0"/>
                  </a:moveTo>
                  <a:lnTo>
                    <a:pt x="128778" y="0"/>
                  </a:lnTo>
                  <a:lnTo>
                    <a:pt x="128778" y="857250"/>
                  </a:lnTo>
                  <a:lnTo>
                    <a:pt x="141732" y="857250"/>
                  </a:lnTo>
                  <a:lnTo>
                    <a:pt x="1417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6993529" y="4223765"/>
              <a:ext cx="508000" cy="411480"/>
            </a:xfrm>
            <a:custGeom>
              <a:avLst/>
              <a:gdLst/>
              <a:ahLst/>
              <a:cxnLst/>
              <a:rect l="l" t="t" r="r" b="b"/>
              <a:pathLst>
                <a:path w="508000" h="411479">
                  <a:moveTo>
                    <a:pt x="507471" y="140208"/>
                  </a:moveTo>
                  <a:lnTo>
                    <a:pt x="378693" y="0"/>
                  </a:lnTo>
                  <a:lnTo>
                    <a:pt x="0" y="411480"/>
                  </a:lnTo>
                  <a:lnTo>
                    <a:pt x="255827" y="411480"/>
                  </a:lnTo>
                  <a:lnTo>
                    <a:pt x="507471" y="140208"/>
                  </a:lnTo>
                  <a:close/>
                </a:path>
              </a:pathLst>
            </a:custGeom>
            <a:solidFill>
              <a:srgbClr val="2C59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6985445" y="4216907"/>
              <a:ext cx="522605" cy="418465"/>
            </a:xfrm>
            <a:custGeom>
              <a:avLst/>
              <a:gdLst/>
              <a:ahLst/>
              <a:cxnLst/>
              <a:rect l="l" t="t" r="r" b="b"/>
              <a:pathLst>
                <a:path w="522604" h="418464">
                  <a:moveTo>
                    <a:pt x="522426" y="148589"/>
                  </a:moveTo>
                  <a:lnTo>
                    <a:pt x="522426" y="144779"/>
                  </a:lnTo>
                  <a:lnTo>
                    <a:pt x="520127" y="142493"/>
                  </a:lnTo>
                  <a:lnTo>
                    <a:pt x="392124" y="3047"/>
                  </a:lnTo>
                  <a:lnTo>
                    <a:pt x="391793" y="2609"/>
                  </a:lnTo>
                  <a:lnTo>
                    <a:pt x="391362" y="2286"/>
                  </a:lnTo>
                  <a:lnTo>
                    <a:pt x="389076" y="0"/>
                  </a:lnTo>
                  <a:lnTo>
                    <a:pt x="385253" y="0"/>
                  </a:lnTo>
                  <a:lnTo>
                    <a:pt x="382967" y="2286"/>
                  </a:lnTo>
                  <a:lnTo>
                    <a:pt x="382529" y="2615"/>
                  </a:lnTo>
                  <a:lnTo>
                    <a:pt x="382205" y="3047"/>
                  </a:lnTo>
                  <a:lnTo>
                    <a:pt x="0" y="418338"/>
                  </a:lnTo>
                  <a:lnTo>
                    <a:pt x="17319" y="418338"/>
                  </a:lnTo>
                  <a:lnTo>
                    <a:pt x="379932" y="24666"/>
                  </a:lnTo>
                  <a:lnTo>
                    <a:pt x="379932" y="9143"/>
                  </a:lnTo>
                  <a:lnTo>
                    <a:pt x="382205" y="11429"/>
                  </a:lnTo>
                  <a:lnTo>
                    <a:pt x="387156" y="16822"/>
                  </a:lnTo>
                  <a:lnTo>
                    <a:pt x="392124" y="11429"/>
                  </a:lnTo>
                  <a:lnTo>
                    <a:pt x="394410" y="9143"/>
                  </a:lnTo>
                  <a:lnTo>
                    <a:pt x="394410" y="24723"/>
                  </a:lnTo>
                  <a:lnTo>
                    <a:pt x="506367" y="146665"/>
                  </a:lnTo>
                  <a:lnTo>
                    <a:pt x="510234" y="142493"/>
                  </a:lnTo>
                  <a:lnTo>
                    <a:pt x="510234" y="161541"/>
                  </a:lnTo>
                  <a:lnTo>
                    <a:pt x="520127" y="150875"/>
                  </a:lnTo>
                  <a:lnTo>
                    <a:pt x="522426" y="148589"/>
                  </a:lnTo>
                  <a:close/>
                </a:path>
                <a:path w="522604" h="418464">
                  <a:moveTo>
                    <a:pt x="510234" y="161541"/>
                  </a:moveTo>
                  <a:lnTo>
                    <a:pt x="510234" y="150875"/>
                  </a:lnTo>
                  <a:lnTo>
                    <a:pt x="506367" y="146665"/>
                  </a:lnTo>
                  <a:lnTo>
                    <a:pt x="254554" y="418338"/>
                  </a:lnTo>
                  <a:lnTo>
                    <a:pt x="272020" y="418338"/>
                  </a:lnTo>
                  <a:lnTo>
                    <a:pt x="510234" y="161541"/>
                  </a:lnTo>
                  <a:close/>
                </a:path>
                <a:path w="522604" h="418464">
                  <a:moveTo>
                    <a:pt x="382529" y="2615"/>
                  </a:moveTo>
                  <a:lnTo>
                    <a:pt x="379932" y="4571"/>
                  </a:lnTo>
                  <a:lnTo>
                    <a:pt x="379932" y="5518"/>
                  </a:lnTo>
                  <a:lnTo>
                    <a:pt x="382205" y="3047"/>
                  </a:lnTo>
                  <a:lnTo>
                    <a:pt x="382529" y="2615"/>
                  </a:lnTo>
                  <a:close/>
                </a:path>
                <a:path w="522604" h="418464">
                  <a:moveTo>
                    <a:pt x="387156" y="16822"/>
                  </a:moveTo>
                  <a:lnTo>
                    <a:pt x="382205" y="11429"/>
                  </a:lnTo>
                  <a:lnTo>
                    <a:pt x="379932" y="9143"/>
                  </a:lnTo>
                  <a:lnTo>
                    <a:pt x="379932" y="24666"/>
                  </a:lnTo>
                  <a:lnTo>
                    <a:pt x="387156" y="16822"/>
                  </a:lnTo>
                  <a:close/>
                </a:path>
                <a:path w="522604" h="418464">
                  <a:moveTo>
                    <a:pt x="385253" y="0"/>
                  </a:moveTo>
                  <a:lnTo>
                    <a:pt x="384491" y="0"/>
                  </a:lnTo>
                  <a:lnTo>
                    <a:pt x="382529" y="2615"/>
                  </a:lnTo>
                  <a:lnTo>
                    <a:pt x="382967" y="2286"/>
                  </a:lnTo>
                  <a:lnTo>
                    <a:pt x="385253" y="0"/>
                  </a:lnTo>
                  <a:close/>
                </a:path>
                <a:path w="522604" h="418464">
                  <a:moveTo>
                    <a:pt x="394410" y="24723"/>
                  </a:moveTo>
                  <a:lnTo>
                    <a:pt x="394410" y="9143"/>
                  </a:lnTo>
                  <a:lnTo>
                    <a:pt x="392124" y="11429"/>
                  </a:lnTo>
                  <a:lnTo>
                    <a:pt x="387156" y="16822"/>
                  </a:lnTo>
                  <a:lnTo>
                    <a:pt x="394410" y="24723"/>
                  </a:lnTo>
                  <a:close/>
                </a:path>
                <a:path w="522604" h="418464">
                  <a:moveTo>
                    <a:pt x="391793" y="2609"/>
                  </a:moveTo>
                  <a:lnTo>
                    <a:pt x="389825" y="0"/>
                  </a:lnTo>
                  <a:lnTo>
                    <a:pt x="389076" y="0"/>
                  </a:lnTo>
                  <a:lnTo>
                    <a:pt x="391362" y="2286"/>
                  </a:lnTo>
                  <a:lnTo>
                    <a:pt x="391793" y="2609"/>
                  </a:lnTo>
                  <a:close/>
                </a:path>
                <a:path w="522604" h="418464">
                  <a:moveTo>
                    <a:pt x="394410" y="5538"/>
                  </a:moveTo>
                  <a:lnTo>
                    <a:pt x="394410" y="4571"/>
                  </a:lnTo>
                  <a:lnTo>
                    <a:pt x="391793" y="2609"/>
                  </a:lnTo>
                  <a:lnTo>
                    <a:pt x="392124" y="3047"/>
                  </a:lnTo>
                  <a:lnTo>
                    <a:pt x="394410" y="5538"/>
                  </a:lnTo>
                  <a:close/>
                </a:path>
                <a:path w="522604" h="418464">
                  <a:moveTo>
                    <a:pt x="510234" y="150875"/>
                  </a:moveTo>
                  <a:lnTo>
                    <a:pt x="510234" y="142493"/>
                  </a:lnTo>
                  <a:lnTo>
                    <a:pt x="506367" y="146665"/>
                  </a:lnTo>
                  <a:lnTo>
                    <a:pt x="510234" y="1508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6953067" y="3777995"/>
              <a:ext cx="2962910" cy="857250"/>
            </a:xfrm>
            <a:custGeom>
              <a:avLst/>
              <a:gdLst/>
              <a:ahLst/>
              <a:cxnLst/>
              <a:rect l="l" t="t" r="r" b="b"/>
              <a:pathLst>
                <a:path w="2962909" h="857250">
                  <a:moveTo>
                    <a:pt x="2962724" y="653795"/>
                  </a:moveTo>
                  <a:lnTo>
                    <a:pt x="2356187" y="0"/>
                  </a:lnTo>
                  <a:lnTo>
                    <a:pt x="0" y="0"/>
                  </a:lnTo>
                  <a:lnTo>
                    <a:pt x="541850" y="585977"/>
                  </a:lnTo>
                  <a:lnTo>
                    <a:pt x="541850" y="857250"/>
                  </a:lnTo>
                  <a:lnTo>
                    <a:pt x="2773361" y="857250"/>
                  </a:lnTo>
                  <a:lnTo>
                    <a:pt x="2962724" y="653795"/>
                  </a:lnTo>
                  <a:close/>
                </a:path>
                <a:path w="2962909" h="857250">
                  <a:moveTo>
                    <a:pt x="541850" y="857250"/>
                  </a:moveTo>
                  <a:lnTo>
                    <a:pt x="541850" y="585977"/>
                  </a:lnTo>
                  <a:lnTo>
                    <a:pt x="290569" y="857250"/>
                  </a:lnTo>
                  <a:lnTo>
                    <a:pt x="541850" y="85725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object 38"/>
            <p:cNvSpPr/>
            <p:nvPr/>
          </p:nvSpPr>
          <p:spPr>
            <a:xfrm>
              <a:off x="6944737" y="3777995"/>
              <a:ext cx="2974340" cy="857250"/>
            </a:xfrm>
            <a:custGeom>
              <a:avLst/>
              <a:gdLst/>
              <a:ahLst/>
              <a:cxnLst/>
              <a:rect l="l" t="t" r="r" b="b"/>
              <a:pathLst>
                <a:path w="2974340" h="857250">
                  <a:moveTo>
                    <a:pt x="2974102" y="659991"/>
                  </a:moveTo>
                  <a:lnTo>
                    <a:pt x="2974102" y="648355"/>
                  </a:lnTo>
                  <a:lnTo>
                    <a:pt x="2373110" y="0"/>
                  </a:lnTo>
                  <a:lnTo>
                    <a:pt x="2355675" y="0"/>
                  </a:lnTo>
                  <a:lnTo>
                    <a:pt x="2962584" y="654166"/>
                  </a:lnTo>
                  <a:lnTo>
                    <a:pt x="2966482" y="649986"/>
                  </a:lnTo>
                  <a:lnTo>
                    <a:pt x="2966482" y="668178"/>
                  </a:lnTo>
                  <a:lnTo>
                    <a:pt x="2974102" y="659991"/>
                  </a:lnTo>
                  <a:close/>
                </a:path>
                <a:path w="2974340" h="857250">
                  <a:moveTo>
                    <a:pt x="2966482" y="668178"/>
                  </a:moveTo>
                  <a:lnTo>
                    <a:pt x="2966482" y="658367"/>
                  </a:lnTo>
                  <a:lnTo>
                    <a:pt x="2962584" y="654166"/>
                  </a:lnTo>
                  <a:lnTo>
                    <a:pt x="2773250" y="857250"/>
                  </a:lnTo>
                  <a:lnTo>
                    <a:pt x="2790509" y="857250"/>
                  </a:lnTo>
                  <a:lnTo>
                    <a:pt x="2966482" y="668178"/>
                  </a:lnTo>
                  <a:close/>
                </a:path>
                <a:path w="2974340" h="857250">
                  <a:moveTo>
                    <a:pt x="2966482" y="658367"/>
                  </a:moveTo>
                  <a:lnTo>
                    <a:pt x="2966482" y="649986"/>
                  </a:lnTo>
                  <a:lnTo>
                    <a:pt x="2962584" y="654166"/>
                  </a:lnTo>
                  <a:lnTo>
                    <a:pt x="2966482" y="658367"/>
                  </a:lnTo>
                  <a:close/>
                </a:path>
                <a:path w="2974340" h="857250">
                  <a:moveTo>
                    <a:pt x="557025" y="588263"/>
                  </a:moveTo>
                  <a:lnTo>
                    <a:pt x="557025" y="584453"/>
                  </a:lnTo>
                  <a:lnTo>
                    <a:pt x="554739" y="582167"/>
                  </a:lnTo>
                  <a:lnTo>
                    <a:pt x="17401" y="0"/>
                  </a:lnTo>
                  <a:lnTo>
                    <a:pt x="0" y="0"/>
                  </a:lnTo>
                  <a:lnTo>
                    <a:pt x="541728" y="586350"/>
                  </a:lnTo>
                  <a:lnTo>
                    <a:pt x="545608" y="582167"/>
                  </a:lnTo>
                  <a:lnTo>
                    <a:pt x="545608" y="600407"/>
                  </a:lnTo>
                  <a:lnTo>
                    <a:pt x="554739" y="590550"/>
                  </a:lnTo>
                  <a:lnTo>
                    <a:pt x="557025" y="588263"/>
                  </a:lnTo>
                  <a:close/>
                </a:path>
                <a:path w="2974340" h="857250">
                  <a:moveTo>
                    <a:pt x="545608" y="600407"/>
                  </a:moveTo>
                  <a:lnTo>
                    <a:pt x="545608" y="590550"/>
                  </a:lnTo>
                  <a:lnTo>
                    <a:pt x="541728" y="586350"/>
                  </a:lnTo>
                  <a:lnTo>
                    <a:pt x="290399" y="857250"/>
                  </a:lnTo>
                  <a:lnTo>
                    <a:pt x="307697" y="857250"/>
                  </a:lnTo>
                  <a:lnTo>
                    <a:pt x="545608" y="600407"/>
                  </a:lnTo>
                  <a:close/>
                </a:path>
                <a:path w="2974340" h="857250">
                  <a:moveTo>
                    <a:pt x="545608" y="590550"/>
                  </a:moveTo>
                  <a:lnTo>
                    <a:pt x="545608" y="582167"/>
                  </a:lnTo>
                  <a:lnTo>
                    <a:pt x="541728" y="586350"/>
                  </a:lnTo>
                  <a:lnTo>
                    <a:pt x="545608" y="5905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pic>
          <p:nvPicPr>
            <p:cNvPr id="43" name="object 3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48258" y="3777995"/>
              <a:ext cx="1466222" cy="857250"/>
            </a:xfrm>
            <a:prstGeom prst="rect">
              <a:avLst/>
            </a:prstGeom>
          </p:spPr>
        </p:pic>
        <p:pic>
          <p:nvPicPr>
            <p:cNvPr id="44" name="object 4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80045" y="3777995"/>
              <a:ext cx="1757934" cy="857250"/>
            </a:xfrm>
            <a:prstGeom prst="rect">
              <a:avLst/>
            </a:prstGeom>
          </p:spPr>
        </p:pic>
        <p:sp>
          <p:nvSpPr>
            <p:cNvPr id="45" name="object 41"/>
            <p:cNvSpPr/>
            <p:nvPr/>
          </p:nvSpPr>
          <p:spPr>
            <a:xfrm>
              <a:off x="4808867" y="3777995"/>
              <a:ext cx="1431925" cy="857250"/>
            </a:xfrm>
            <a:custGeom>
              <a:avLst/>
              <a:gdLst/>
              <a:ahLst/>
              <a:cxnLst/>
              <a:rect l="l" t="t" r="r" b="b"/>
              <a:pathLst>
                <a:path w="1431925" h="857250">
                  <a:moveTo>
                    <a:pt x="1427988" y="243839"/>
                  </a:moveTo>
                  <a:lnTo>
                    <a:pt x="1426464" y="230886"/>
                  </a:lnTo>
                  <a:lnTo>
                    <a:pt x="1422653" y="220217"/>
                  </a:lnTo>
                  <a:lnTo>
                    <a:pt x="1415795" y="211074"/>
                  </a:lnTo>
                  <a:lnTo>
                    <a:pt x="1400555" y="65531"/>
                  </a:lnTo>
                  <a:lnTo>
                    <a:pt x="1390650" y="57912"/>
                  </a:lnTo>
                  <a:lnTo>
                    <a:pt x="1369314" y="39624"/>
                  </a:lnTo>
                  <a:lnTo>
                    <a:pt x="1357884" y="30479"/>
                  </a:lnTo>
                  <a:lnTo>
                    <a:pt x="1324355" y="6857"/>
                  </a:lnTo>
                  <a:lnTo>
                    <a:pt x="1306449" y="0"/>
                  </a:lnTo>
                  <a:lnTo>
                    <a:pt x="532746" y="0"/>
                  </a:lnTo>
                  <a:lnTo>
                    <a:pt x="508253" y="15240"/>
                  </a:lnTo>
                  <a:lnTo>
                    <a:pt x="474725" y="35814"/>
                  </a:lnTo>
                  <a:lnTo>
                    <a:pt x="371855" y="97536"/>
                  </a:lnTo>
                  <a:lnTo>
                    <a:pt x="337565" y="117348"/>
                  </a:lnTo>
                  <a:lnTo>
                    <a:pt x="303275" y="138684"/>
                  </a:lnTo>
                  <a:lnTo>
                    <a:pt x="269748" y="158496"/>
                  </a:lnTo>
                  <a:lnTo>
                    <a:pt x="235457" y="179070"/>
                  </a:lnTo>
                  <a:lnTo>
                    <a:pt x="201929" y="200406"/>
                  </a:lnTo>
                  <a:lnTo>
                    <a:pt x="167639" y="220980"/>
                  </a:lnTo>
                  <a:lnTo>
                    <a:pt x="134112" y="241554"/>
                  </a:lnTo>
                  <a:lnTo>
                    <a:pt x="99822" y="262890"/>
                  </a:lnTo>
                  <a:lnTo>
                    <a:pt x="67055" y="283464"/>
                  </a:lnTo>
                  <a:lnTo>
                    <a:pt x="32765" y="304800"/>
                  </a:lnTo>
                  <a:lnTo>
                    <a:pt x="0" y="326136"/>
                  </a:lnTo>
                  <a:lnTo>
                    <a:pt x="28193" y="781812"/>
                  </a:lnTo>
                  <a:lnTo>
                    <a:pt x="33617" y="857250"/>
                  </a:lnTo>
                  <a:lnTo>
                    <a:pt x="1415795" y="857250"/>
                  </a:lnTo>
                  <a:lnTo>
                    <a:pt x="1419605" y="854891"/>
                  </a:lnTo>
                  <a:lnTo>
                    <a:pt x="1419605" y="403098"/>
                  </a:lnTo>
                  <a:lnTo>
                    <a:pt x="1427988" y="243839"/>
                  </a:lnTo>
                  <a:close/>
                </a:path>
                <a:path w="1431925" h="857250">
                  <a:moveTo>
                    <a:pt x="1431798" y="847343"/>
                  </a:moveTo>
                  <a:lnTo>
                    <a:pt x="1424939" y="701039"/>
                  </a:lnTo>
                  <a:lnTo>
                    <a:pt x="1419605" y="552450"/>
                  </a:lnTo>
                  <a:lnTo>
                    <a:pt x="1419605" y="854891"/>
                  </a:lnTo>
                  <a:lnTo>
                    <a:pt x="1431798" y="8473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6" name="object 42"/>
            <p:cNvSpPr/>
            <p:nvPr/>
          </p:nvSpPr>
          <p:spPr>
            <a:xfrm>
              <a:off x="4850015" y="3777995"/>
              <a:ext cx="1237615" cy="419100"/>
            </a:xfrm>
            <a:custGeom>
              <a:avLst/>
              <a:gdLst/>
              <a:ahLst/>
              <a:cxnLst/>
              <a:rect l="l" t="t" r="r" b="b"/>
              <a:pathLst>
                <a:path w="1237614" h="419100">
                  <a:moveTo>
                    <a:pt x="1237488" y="21336"/>
                  </a:moveTo>
                  <a:lnTo>
                    <a:pt x="1237488" y="12953"/>
                  </a:lnTo>
                  <a:lnTo>
                    <a:pt x="1201674" y="9905"/>
                  </a:lnTo>
                  <a:lnTo>
                    <a:pt x="1106576" y="0"/>
                  </a:lnTo>
                  <a:lnTo>
                    <a:pt x="499317" y="0"/>
                  </a:lnTo>
                  <a:lnTo>
                    <a:pt x="493775" y="7620"/>
                  </a:lnTo>
                  <a:lnTo>
                    <a:pt x="487679" y="17526"/>
                  </a:lnTo>
                  <a:lnTo>
                    <a:pt x="70865" y="272034"/>
                  </a:lnTo>
                  <a:lnTo>
                    <a:pt x="0" y="324612"/>
                  </a:lnTo>
                  <a:lnTo>
                    <a:pt x="19050" y="328422"/>
                  </a:lnTo>
                  <a:lnTo>
                    <a:pt x="38100" y="331470"/>
                  </a:lnTo>
                  <a:lnTo>
                    <a:pt x="57150" y="335280"/>
                  </a:lnTo>
                  <a:lnTo>
                    <a:pt x="75437" y="339090"/>
                  </a:lnTo>
                  <a:lnTo>
                    <a:pt x="94487" y="342900"/>
                  </a:lnTo>
                  <a:lnTo>
                    <a:pt x="113537" y="345186"/>
                  </a:lnTo>
                  <a:lnTo>
                    <a:pt x="132587" y="348996"/>
                  </a:lnTo>
                  <a:lnTo>
                    <a:pt x="152400" y="352806"/>
                  </a:lnTo>
                  <a:lnTo>
                    <a:pt x="170687" y="356616"/>
                  </a:lnTo>
                  <a:lnTo>
                    <a:pt x="189737" y="359664"/>
                  </a:lnTo>
                  <a:lnTo>
                    <a:pt x="227837" y="367284"/>
                  </a:lnTo>
                  <a:lnTo>
                    <a:pt x="246125" y="369570"/>
                  </a:lnTo>
                  <a:lnTo>
                    <a:pt x="265175" y="373380"/>
                  </a:lnTo>
                  <a:lnTo>
                    <a:pt x="284988" y="377190"/>
                  </a:lnTo>
                  <a:lnTo>
                    <a:pt x="304038" y="379476"/>
                  </a:lnTo>
                  <a:lnTo>
                    <a:pt x="323088" y="383286"/>
                  </a:lnTo>
                  <a:lnTo>
                    <a:pt x="341375" y="386334"/>
                  </a:lnTo>
                  <a:lnTo>
                    <a:pt x="361188" y="390144"/>
                  </a:lnTo>
                  <a:lnTo>
                    <a:pt x="380238" y="392430"/>
                  </a:lnTo>
                  <a:lnTo>
                    <a:pt x="400050" y="395478"/>
                  </a:lnTo>
                  <a:lnTo>
                    <a:pt x="419100" y="397764"/>
                  </a:lnTo>
                  <a:lnTo>
                    <a:pt x="438912" y="400812"/>
                  </a:lnTo>
                  <a:lnTo>
                    <a:pt x="457962" y="403098"/>
                  </a:lnTo>
                  <a:lnTo>
                    <a:pt x="497586" y="407670"/>
                  </a:lnTo>
                  <a:lnTo>
                    <a:pt x="515874" y="409956"/>
                  </a:lnTo>
                  <a:lnTo>
                    <a:pt x="555497" y="414528"/>
                  </a:lnTo>
                  <a:lnTo>
                    <a:pt x="575309" y="416052"/>
                  </a:lnTo>
                  <a:lnTo>
                    <a:pt x="595121" y="416814"/>
                  </a:lnTo>
                  <a:lnTo>
                    <a:pt x="614933" y="419100"/>
                  </a:lnTo>
                  <a:lnTo>
                    <a:pt x="621791" y="412242"/>
                  </a:lnTo>
                  <a:lnTo>
                    <a:pt x="629412" y="412242"/>
                  </a:lnTo>
                  <a:lnTo>
                    <a:pt x="636269" y="410718"/>
                  </a:lnTo>
                  <a:lnTo>
                    <a:pt x="642365" y="409194"/>
                  </a:lnTo>
                  <a:lnTo>
                    <a:pt x="660653" y="400050"/>
                  </a:lnTo>
                  <a:lnTo>
                    <a:pt x="665988" y="397002"/>
                  </a:lnTo>
                  <a:lnTo>
                    <a:pt x="672083" y="393192"/>
                  </a:lnTo>
                  <a:lnTo>
                    <a:pt x="1237488" y="21336"/>
                  </a:lnTo>
                  <a:close/>
                </a:path>
              </a:pathLst>
            </a:custGeom>
            <a:solidFill>
              <a:srgbClr val="00497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object 43"/>
            <p:cNvSpPr/>
            <p:nvPr/>
          </p:nvSpPr>
          <p:spPr>
            <a:xfrm>
              <a:off x="5503811" y="3798569"/>
              <a:ext cx="704215" cy="657225"/>
            </a:xfrm>
            <a:custGeom>
              <a:avLst/>
              <a:gdLst/>
              <a:ahLst/>
              <a:cxnLst/>
              <a:rect l="l" t="t" r="r" b="b"/>
              <a:pathLst>
                <a:path w="704214" h="657225">
                  <a:moveTo>
                    <a:pt x="602742" y="220980"/>
                  </a:moveTo>
                  <a:lnTo>
                    <a:pt x="598932" y="209550"/>
                  </a:lnTo>
                  <a:lnTo>
                    <a:pt x="597408" y="197358"/>
                  </a:lnTo>
                  <a:lnTo>
                    <a:pt x="596646" y="185928"/>
                  </a:lnTo>
                  <a:lnTo>
                    <a:pt x="594360" y="176022"/>
                  </a:lnTo>
                  <a:lnTo>
                    <a:pt x="589026" y="181356"/>
                  </a:lnTo>
                  <a:lnTo>
                    <a:pt x="585978" y="188976"/>
                  </a:lnTo>
                  <a:lnTo>
                    <a:pt x="583692" y="196596"/>
                  </a:lnTo>
                  <a:lnTo>
                    <a:pt x="583692" y="204978"/>
                  </a:lnTo>
                  <a:lnTo>
                    <a:pt x="585978" y="211074"/>
                  </a:lnTo>
                  <a:lnTo>
                    <a:pt x="589788" y="217932"/>
                  </a:lnTo>
                  <a:lnTo>
                    <a:pt x="595122" y="222504"/>
                  </a:lnTo>
                  <a:lnTo>
                    <a:pt x="602742" y="220980"/>
                  </a:lnTo>
                  <a:close/>
                </a:path>
                <a:path w="704214" h="657225">
                  <a:moveTo>
                    <a:pt x="644652" y="165354"/>
                  </a:moveTo>
                  <a:lnTo>
                    <a:pt x="642366" y="161544"/>
                  </a:lnTo>
                  <a:lnTo>
                    <a:pt x="640842" y="156972"/>
                  </a:lnTo>
                  <a:lnTo>
                    <a:pt x="637794" y="153924"/>
                  </a:lnTo>
                  <a:lnTo>
                    <a:pt x="633984" y="153924"/>
                  </a:lnTo>
                  <a:lnTo>
                    <a:pt x="623316" y="162306"/>
                  </a:lnTo>
                  <a:lnTo>
                    <a:pt x="617982" y="172212"/>
                  </a:lnTo>
                  <a:lnTo>
                    <a:pt x="614172" y="184404"/>
                  </a:lnTo>
                  <a:lnTo>
                    <a:pt x="612648" y="196596"/>
                  </a:lnTo>
                  <a:lnTo>
                    <a:pt x="614172" y="201168"/>
                  </a:lnTo>
                  <a:lnTo>
                    <a:pt x="617220" y="204978"/>
                  </a:lnTo>
                  <a:lnTo>
                    <a:pt x="622554" y="208026"/>
                  </a:lnTo>
                  <a:lnTo>
                    <a:pt x="627126" y="206502"/>
                  </a:lnTo>
                  <a:lnTo>
                    <a:pt x="636270" y="197358"/>
                  </a:lnTo>
                  <a:lnTo>
                    <a:pt x="640842" y="187452"/>
                  </a:lnTo>
                  <a:lnTo>
                    <a:pt x="642366" y="176022"/>
                  </a:lnTo>
                  <a:lnTo>
                    <a:pt x="644652" y="165354"/>
                  </a:lnTo>
                  <a:close/>
                </a:path>
                <a:path w="704214" h="657225">
                  <a:moveTo>
                    <a:pt x="684276" y="47244"/>
                  </a:moveTo>
                  <a:lnTo>
                    <a:pt x="625602" y="762"/>
                  </a:lnTo>
                  <a:lnTo>
                    <a:pt x="621030" y="0"/>
                  </a:lnTo>
                  <a:lnTo>
                    <a:pt x="617220" y="1524"/>
                  </a:lnTo>
                  <a:lnTo>
                    <a:pt x="613410" y="4572"/>
                  </a:lnTo>
                  <a:lnTo>
                    <a:pt x="609600" y="5334"/>
                  </a:lnTo>
                  <a:lnTo>
                    <a:pt x="0" y="406146"/>
                  </a:lnTo>
                  <a:lnTo>
                    <a:pt x="8382" y="417576"/>
                  </a:lnTo>
                  <a:lnTo>
                    <a:pt x="18288" y="428244"/>
                  </a:lnTo>
                  <a:lnTo>
                    <a:pt x="43434" y="462534"/>
                  </a:lnTo>
                  <a:lnTo>
                    <a:pt x="51054" y="474726"/>
                  </a:lnTo>
                  <a:lnTo>
                    <a:pt x="58674" y="486156"/>
                  </a:lnTo>
                  <a:lnTo>
                    <a:pt x="64008" y="499110"/>
                  </a:lnTo>
                  <a:lnTo>
                    <a:pt x="70104" y="500634"/>
                  </a:lnTo>
                  <a:lnTo>
                    <a:pt x="73914" y="499872"/>
                  </a:lnTo>
                  <a:lnTo>
                    <a:pt x="78486" y="497586"/>
                  </a:lnTo>
                  <a:lnTo>
                    <a:pt x="82296" y="493776"/>
                  </a:lnTo>
                  <a:lnTo>
                    <a:pt x="85344" y="489966"/>
                  </a:lnTo>
                  <a:lnTo>
                    <a:pt x="89154" y="486918"/>
                  </a:lnTo>
                  <a:lnTo>
                    <a:pt x="92964" y="486156"/>
                  </a:lnTo>
                  <a:lnTo>
                    <a:pt x="96012" y="488442"/>
                  </a:lnTo>
                  <a:lnTo>
                    <a:pt x="107442" y="480060"/>
                  </a:lnTo>
                  <a:lnTo>
                    <a:pt x="119634" y="471678"/>
                  </a:lnTo>
                  <a:lnTo>
                    <a:pt x="142494" y="453390"/>
                  </a:lnTo>
                  <a:lnTo>
                    <a:pt x="163068" y="435864"/>
                  </a:lnTo>
                  <a:lnTo>
                    <a:pt x="173736" y="427482"/>
                  </a:lnTo>
                  <a:lnTo>
                    <a:pt x="182118" y="419100"/>
                  </a:lnTo>
                  <a:lnTo>
                    <a:pt x="233934" y="381762"/>
                  </a:lnTo>
                  <a:lnTo>
                    <a:pt x="363474" y="286512"/>
                  </a:lnTo>
                  <a:lnTo>
                    <a:pt x="563880" y="135636"/>
                  </a:lnTo>
                  <a:lnTo>
                    <a:pt x="684276" y="47244"/>
                  </a:lnTo>
                  <a:close/>
                </a:path>
                <a:path w="704214" h="657225">
                  <a:moveTo>
                    <a:pt x="704088" y="196596"/>
                  </a:moveTo>
                  <a:lnTo>
                    <a:pt x="693420" y="105918"/>
                  </a:lnTo>
                  <a:lnTo>
                    <a:pt x="692658" y="96012"/>
                  </a:lnTo>
                  <a:lnTo>
                    <a:pt x="692658" y="84582"/>
                  </a:lnTo>
                  <a:lnTo>
                    <a:pt x="691896" y="73152"/>
                  </a:lnTo>
                  <a:lnTo>
                    <a:pt x="685800" y="66294"/>
                  </a:lnTo>
                  <a:lnTo>
                    <a:pt x="677418" y="72390"/>
                  </a:lnTo>
                  <a:lnTo>
                    <a:pt x="669036" y="77724"/>
                  </a:lnTo>
                  <a:lnTo>
                    <a:pt x="659130" y="84582"/>
                  </a:lnTo>
                  <a:lnTo>
                    <a:pt x="641604" y="96012"/>
                  </a:lnTo>
                  <a:lnTo>
                    <a:pt x="633222" y="102108"/>
                  </a:lnTo>
                  <a:lnTo>
                    <a:pt x="618744" y="116586"/>
                  </a:lnTo>
                  <a:lnTo>
                    <a:pt x="621030" y="116586"/>
                  </a:lnTo>
                  <a:lnTo>
                    <a:pt x="628650" y="120396"/>
                  </a:lnTo>
                  <a:lnTo>
                    <a:pt x="636270" y="122682"/>
                  </a:lnTo>
                  <a:lnTo>
                    <a:pt x="649224" y="119634"/>
                  </a:lnTo>
                  <a:lnTo>
                    <a:pt x="654558" y="116586"/>
                  </a:lnTo>
                  <a:lnTo>
                    <a:pt x="660654" y="113538"/>
                  </a:lnTo>
                  <a:lnTo>
                    <a:pt x="666750" y="109728"/>
                  </a:lnTo>
                  <a:lnTo>
                    <a:pt x="673608" y="105918"/>
                  </a:lnTo>
                  <a:lnTo>
                    <a:pt x="676656" y="108204"/>
                  </a:lnTo>
                  <a:lnTo>
                    <a:pt x="678180" y="110490"/>
                  </a:lnTo>
                  <a:lnTo>
                    <a:pt x="678942" y="113538"/>
                  </a:lnTo>
                  <a:lnTo>
                    <a:pt x="680466" y="115824"/>
                  </a:lnTo>
                  <a:lnTo>
                    <a:pt x="668274" y="124206"/>
                  </a:lnTo>
                  <a:lnTo>
                    <a:pt x="661416" y="133350"/>
                  </a:lnTo>
                  <a:lnTo>
                    <a:pt x="658368" y="143256"/>
                  </a:lnTo>
                  <a:lnTo>
                    <a:pt x="659130" y="153924"/>
                  </a:lnTo>
                  <a:lnTo>
                    <a:pt x="662178" y="176784"/>
                  </a:lnTo>
                  <a:lnTo>
                    <a:pt x="661416" y="188976"/>
                  </a:lnTo>
                  <a:lnTo>
                    <a:pt x="657606" y="200406"/>
                  </a:lnTo>
                  <a:lnTo>
                    <a:pt x="653034" y="205740"/>
                  </a:lnTo>
                  <a:lnTo>
                    <a:pt x="649224" y="211074"/>
                  </a:lnTo>
                  <a:lnTo>
                    <a:pt x="618744" y="238506"/>
                  </a:lnTo>
                  <a:lnTo>
                    <a:pt x="613410" y="239268"/>
                  </a:lnTo>
                  <a:lnTo>
                    <a:pt x="606552" y="241554"/>
                  </a:lnTo>
                  <a:lnTo>
                    <a:pt x="594360" y="241554"/>
                  </a:lnTo>
                  <a:lnTo>
                    <a:pt x="587502" y="240030"/>
                  </a:lnTo>
                  <a:lnTo>
                    <a:pt x="582168" y="237744"/>
                  </a:lnTo>
                  <a:lnTo>
                    <a:pt x="577596" y="233934"/>
                  </a:lnTo>
                  <a:lnTo>
                    <a:pt x="573024" y="227838"/>
                  </a:lnTo>
                  <a:lnTo>
                    <a:pt x="566928" y="206502"/>
                  </a:lnTo>
                  <a:lnTo>
                    <a:pt x="567690" y="185166"/>
                  </a:lnTo>
                  <a:lnTo>
                    <a:pt x="573024" y="165354"/>
                  </a:lnTo>
                  <a:lnTo>
                    <a:pt x="579120" y="146304"/>
                  </a:lnTo>
                  <a:lnTo>
                    <a:pt x="476250" y="220980"/>
                  </a:lnTo>
                  <a:lnTo>
                    <a:pt x="86106" y="515112"/>
                  </a:lnTo>
                  <a:lnTo>
                    <a:pt x="86106" y="655320"/>
                  </a:lnTo>
                  <a:lnTo>
                    <a:pt x="91440" y="656844"/>
                  </a:lnTo>
                  <a:lnTo>
                    <a:pt x="513588" y="329184"/>
                  </a:lnTo>
                  <a:lnTo>
                    <a:pt x="704088" y="19659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object 44"/>
            <p:cNvSpPr/>
            <p:nvPr/>
          </p:nvSpPr>
          <p:spPr>
            <a:xfrm>
              <a:off x="5596775" y="4013453"/>
              <a:ext cx="631190" cy="622300"/>
            </a:xfrm>
            <a:custGeom>
              <a:avLst/>
              <a:gdLst/>
              <a:ahLst/>
              <a:cxnLst/>
              <a:rect l="l" t="t" r="r" b="b"/>
              <a:pathLst>
                <a:path w="631189" h="622300">
                  <a:moveTo>
                    <a:pt x="624078" y="21336"/>
                  </a:moveTo>
                  <a:lnTo>
                    <a:pt x="619506" y="0"/>
                  </a:lnTo>
                  <a:lnTo>
                    <a:pt x="599694" y="10668"/>
                  </a:lnTo>
                  <a:lnTo>
                    <a:pt x="579882" y="22860"/>
                  </a:lnTo>
                  <a:lnTo>
                    <a:pt x="560070" y="35813"/>
                  </a:lnTo>
                  <a:lnTo>
                    <a:pt x="540258" y="48006"/>
                  </a:lnTo>
                  <a:lnTo>
                    <a:pt x="502158" y="73913"/>
                  </a:lnTo>
                  <a:lnTo>
                    <a:pt x="483870" y="86868"/>
                  </a:lnTo>
                  <a:lnTo>
                    <a:pt x="445770" y="114300"/>
                  </a:lnTo>
                  <a:lnTo>
                    <a:pt x="428244" y="128778"/>
                  </a:lnTo>
                  <a:lnTo>
                    <a:pt x="409194" y="142494"/>
                  </a:lnTo>
                  <a:lnTo>
                    <a:pt x="390906" y="156972"/>
                  </a:lnTo>
                  <a:lnTo>
                    <a:pt x="371856" y="170687"/>
                  </a:lnTo>
                  <a:lnTo>
                    <a:pt x="354330" y="185166"/>
                  </a:lnTo>
                  <a:lnTo>
                    <a:pt x="335280" y="199644"/>
                  </a:lnTo>
                  <a:lnTo>
                    <a:pt x="316230" y="213360"/>
                  </a:lnTo>
                  <a:lnTo>
                    <a:pt x="285750" y="307848"/>
                  </a:lnTo>
                  <a:lnTo>
                    <a:pt x="255270" y="313944"/>
                  </a:lnTo>
                  <a:lnTo>
                    <a:pt x="246126" y="306324"/>
                  </a:lnTo>
                  <a:lnTo>
                    <a:pt x="246126" y="269748"/>
                  </a:lnTo>
                  <a:lnTo>
                    <a:pt x="230886" y="281178"/>
                  </a:lnTo>
                  <a:lnTo>
                    <a:pt x="215646" y="294132"/>
                  </a:lnTo>
                  <a:lnTo>
                    <a:pt x="199644" y="306324"/>
                  </a:lnTo>
                  <a:lnTo>
                    <a:pt x="169164" y="330708"/>
                  </a:lnTo>
                  <a:lnTo>
                    <a:pt x="153162" y="342138"/>
                  </a:lnTo>
                  <a:lnTo>
                    <a:pt x="137160" y="354330"/>
                  </a:lnTo>
                  <a:lnTo>
                    <a:pt x="121920" y="366522"/>
                  </a:lnTo>
                  <a:lnTo>
                    <a:pt x="105918" y="378714"/>
                  </a:lnTo>
                  <a:lnTo>
                    <a:pt x="91440" y="390144"/>
                  </a:lnTo>
                  <a:lnTo>
                    <a:pt x="75437" y="403098"/>
                  </a:lnTo>
                  <a:lnTo>
                    <a:pt x="60198" y="414528"/>
                  </a:lnTo>
                  <a:lnTo>
                    <a:pt x="44958" y="427482"/>
                  </a:lnTo>
                  <a:lnTo>
                    <a:pt x="14478" y="451866"/>
                  </a:lnTo>
                  <a:lnTo>
                    <a:pt x="0" y="464820"/>
                  </a:lnTo>
                  <a:lnTo>
                    <a:pt x="8382" y="563880"/>
                  </a:lnTo>
                  <a:lnTo>
                    <a:pt x="17526" y="613410"/>
                  </a:lnTo>
                  <a:lnTo>
                    <a:pt x="18777" y="621792"/>
                  </a:lnTo>
                  <a:lnTo>
                    <a:pt x="246126" y="621792"/>
                  </a:lnTo>
                  <a:lnTo>
                    <a:pt x="246126" y="294894"/>
                  </a:lnTo>
                  <a:lnTo>
                    <a:pt x="247650" y="282702"/>
                  </a:lnTo>
                  <a:lnTo>
                    <a:pt x="247650" y="621792"/>
                  </a:lnTo>
                  <a:lnTo>
                    <a:pt x="602387" y="621792"/>
                  </a:lnTo>
                  <a:lnTo>
                    <a:pt x="616458" y="609774"/>
                  </a:lnTo>
                  <a:lnTo>
                    <a:pt x="616458" y="164592"/>
                  </a:lnTo>
                  <a:lnTo>
                    <a:pt x="624078" y="21336"/>
                  </a:lnTo>
                  <a:close/>
                </a:path>
                <a:path w="631189" h="622300">
                  <a:moveTo>
                    <a:pt x="630936" y="597408"/>
                  </a:moveTo>
                  <a:lnTo>
                    <a:pt x="622554" y="454151"/>
                  </a:lnTo>
                  <a:lnTo>
                    <a:pt x="616458" y="308610"/>
                  </a:lnTo>
                  <a:lnTo>
                    <a:pt x="616458" y="609774"/>
                  </a:lnTo>
                  <a:lnTo>
                    <a:pt x="630936" y="597408"/>
                  </a:lnTo>
                  <a:close/>
                </a:path>
              </a:pathLst>
            </a:custGeom>
            <a:solidFill>
              <a:srgbClr val="A89999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object 45"/>
            <p:cNvSpPr/>
            <p:nvPr/>
          </p:nvSpPr>
          <p:spPr>
            <a:xfrm>
              <a:off x="4834013" y="4120895"/>
              <a:ext cx="673735" cy="514350"/>
            </a:xfrm>
            <a:custGeom>
              <a:avLst/>
              <a:gdLst/>
              <a:ahLst/>
              <a:cxnLst/>
              <a:rect l="l" t="t" r="r" b="b"/>
              <a:pathLst>
                <a:path w="673735" h="514350">
                  <a:moveTo>
                    <a:pt x="640842" y="140969"/>
                  </a:moveTo>
                  <a:lnTo>
                    <a:pt x="637794" y="95250"/>
                  </a:lnTo>
                  <a:lnTo>
                    <a:pt x="617982" y="92963"/>
                  </a:lnTo>
                  <a:lnTo>
                    <a:pt x="597408" y="91439"/>
                  </a:lnTo>
                  <a:lnTo>
                    <a:pt x="577596" y="89915"/>
                  </a:lnTo>
                  <a:lnTo>
                    <a:pt x="557022" y="87629"/>
                  </a:lnTo>
                  <a:lnTo>
                    <a:pt x="517398" y="83057"/>
                  </a:lnTo>
                  <a:lnTo>
                    <a:pt x="496062" y="80771"/>
                  </a:lnTo>
                  <a:lnTo>
                    <a:pt x="476250" y="77724"/>
                  </a:lnTo>
                  <a:lnTo>
                    <a:pt x="456438" y="75437"/>
                  </a:lnTo>
                  <a:lnTo>
                    <a:pt x="435864" y="72389"/>
                  </a:lnTo>
                  <a:lnTo>
                    <a:pt x="416052" y="68579"/>
                  </a:lnTo>
                  <a:lnTo>
                    <a:pt x="396240" y="66293"/>
                  </a:lnTo>
                  <a:lnTo>
                    <a:pt x="375666" y="62483"/>
                  </a:lnTo>
                  <a:lnTo>
                    <a:pt x="336042" y="56387"/>
                  </a:lnTo>
                  <a:lnTo>
                    <a:pt x="316230" y="52577"/>
                  </a:lnTo>
                  <a:lnTo>
                    <a:pt x="295656" y="49529"/>
                  </a:lnTo>
                  <a:lnTo>
                    <a:pt x="275844" y="45719"/>
                  </a:lnTo>
                  <a:lnTo>
                    <a:pt x="256032" y="42671"/>
                  </a:lnTo>
                  <a:lnTo>
                    <a:pt x="216408" y="35051"/>
                  </a:lnTo>
                  <a:lnTo>
                    <a:pt x="196596" y="32765"/>
                  </a:lnTo>
                  <a:lnTo>
                    <a:pt x="117348" y="17525"/>
                  </a:lnTo>
                  <a:lnTo>
                    <a:pt x="97536" y="15239"/>
                  </a:lnTo>
                  <a:lnTo>
                    <a:pt x="78486" y="11429"/>
                  </a:lnTo>
                  <a:lnTo>
                    <a:pt x="58674" y="9143"/>
                  </a:lnTo>
                  <a:lnTo>
                    <a:pt x="38862" y="5333"/>
                  </a:lnTo>
                  <a:lnTo>
                    <a:pt x="19812" y="2286"/>
                  </a:lnTo>
                  <a:lnTo>
                    <a:pt x="0" y="0"/>
                  </a:lnTo>
                  <a:lnTo>
                    <a:pt x="14478" y="248412"/>
                  </a:lnTo>
                  <a:lnTo>
                    <a:pt x="16002" y="328421"/>
                  </a:lnTo>
                  <a:lnTo>
                    <a:pt x="21336" y="398525"/>
                  </a:lnTo>
                  <a:lnTo>
                    <a:pt x="26309" y="514350"/>
                  </a:lnTo>
                  <a:lnTo>
                    <a:pt x="638556" y="514350"/>
                  </a:lnTo>
                  <a:lnTo>
                    <a:pt x="638556" y="237743"/>
                  </a:lnTo>
                  <a:lnTo>
                    <a:pt x="640080" y="189737"/>
                  </a:lnTo>
                  <a:lnTo>
                    <a:pt x="640842" y="140969"/>
                  </a:lnTo>
                  <a:close/>
                </a:path>
                <a:path w="673735" h="514350">
                  <a:moveTo>
                    <a:pt x="673655" y="514350"/>
                  </a:moveTo>
                  <a:lnTo>
                    <a:pt x="673608" y="513588"/>
                  </a:lnTo>
                  <a:lnTo>
                    <a:pt x="669798" y="403859"/>
                  </a:lnTo>
                  <a:lnTo>
                    <a:pt x="669798" y="292607"/>
                  </a:lnTo>
                  <a:lnTo>
                    <a:pt x="664464" y="291845"/>
                  </a:lnTo>
                  <a:lnTo>
                    <a:pt x="656844" y="291083"/>
                  </a:lnTo>
                  <a:lnTo>
                    <a:pt x="650748" y="288036"/>
                  </a:lnTo>
                  <a:lnTo>
                    <a:pt x="646176" y="283463"/>
                  </a:lnTo>
                  <a:lnTo>
                    <a:pt x="638556" y="237743"/>
                  </a:lnTo>
                  <a:lnTo>
                    <a:pt x="638556" y="514350"/>
                  </a:lnTo>
                  <a:lnTo>
                    <a:pt x="673655" y="514350"/>
                  </a:lnTo>
                  <a:close/>
                </a:path>
              </a:pathLst>
            </a:custGeom>
            <a:solidFill>
              <a:srgbClr val="00497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object 46"/>
            <p:cNvSpPr/>
            <p:nvPr/>
          </p:nvSpPr>
          <p:spPr>
            <a:xfrm>
              <a:off x="5490096" y="4226813"/>
              <a:ext cx="396240" cy="408940"/>
            </a:xfrm>
            <a:custGeom>
              <a:avLst/>
              <a:gdLst/>
              <a:ahLst/>
              <a:cxnLst/>
              <a:rect l="l" t="t" r="r" b="b"/>
              <a:pathLst>
                <a:path w="396239" h="408939">
                  <a:moveTo>
                    <a:pt x="103974" y="408432"/>
                  </a:moveTo>
                  <a:lnTo>
                    <a:pt x="102870" y="400812"/>
                  </a:lnTo>
                  <a:lnTo>
                    <a:pt x="96012" y="358140"/>
                  </a:lnTo>
                  <a:lnTo>
                    <a:pt x="92202" y="316230"/>
                  </a:lnTo>
                  <a:lnTo>
                    <a:pt x="91440" y="272034"/>
                  </a:lnTo>
                  <a:lnTo>
                    <a:pt x="81534" y="233934"/>
                  </a:lnTo>
                  <a:lnTo>
                    <a:pt x="81534" y="193548"/>
                  </a:lnTo>
                  <a:lnTo>
                    <a:pt x="83820" y="151638"/>
                  </a:lnTo>
                  <a:lnTo>
                    <a:pt x="83820" y="108966"/>
                  </a:lnTo>
                  <a:lnTo>
                    <a:pt x="73914" y="96012"/>
                  </a:lnTo>
                  <a:lnTo>
                    <a:pt x="64770" y="83820"/>
                  </a:lnTo>
                  <a:lnTo>
                    <a:pt x="55626" y="70104"/>
                  </a:lnTo>
                  <a:lnTo>
                    <a:pt x="45720" y="55626"/>
                  </a:lnTo>
                  <a:lnTo>
                    <a:pt x="35814" y="41910"/>
                  </a:lnTo>
                  <a:lnTo>
                    <a:pt x="25908" y="27432"/>
                  </a:lnTo>
                  <a:lnTo>
                    <a:pt x="14478" y="13716"/>
                  </a:lnTo>
                  <a:lnTo>
                    <a:pt x="3810" y="0"/>
                  </a:lnTo>
                  <a:lnTo>
                    <a:pt x="2286" y="41910"/>
                  </a:lnTo>
                  <a:lnTo>
                    <a:pt x="0" y="83820"/>
                  </a:lnTo>
                  <a:lnTo>
                    <a:pt x="0" y="124968"/>
                  </a:lnTo>
                  <a:lnTo>
                    <a:pt x="7620" y="167640"/>
                  </a:lnTo>
                  <a:lnTo>
                    <a:pt x="22098" y="166878"/>
                  </a:lnTo>
                  <a:lnTo>
                    <a:pt x="30480" y="169926"/>
                  </a:lnTo>
                  <a:lnTo>
                    <a:pt x="33528" y="176784"/>
                  </a:lnTo>
                  <a:lnTo>
                    <a:pt x="33528" y="186690"/>
                  </a:lnTo>
                  <a:lnTo>
                    <a:pt x="32004" y="198120"/>
                  </a:lnTo>
                  <a:lnTo>
                    <a:pt x="29718" y="209550"/>
                  </a:lnTo>
                  <a:lnTo>
                    <a:pt x="28956" y="220218"/>
                  </a:lnTo>
                  <a:lnTo>
                    <a:pt x="32004" y="228600"/>
                  </a:lnTo>
                  <a:lnTo>
                    <a:pt x="32004" y="311658"/>
                  </a:lnTo>
                  <a:lnTo>
                    <a:pt x="33528" y="390906"/>
                  </a:lnTo>
                  <a:lnTo>
                    <a:pt x="34518" y="408432"/>
                  </a:lnTo>
                  <a:lnTo>
                    <a:pt x="81534" y="408432"/>
                  </a:lnTo>
                  <a:lnTo>
                    <a:pt x="103974" y="408432"/>
                  </a:lnTo>
                  <a:close/>
                </a:path>
                <a:path w="396239" h="408939">
                  <a:moveTo>
                    <a:pt x="396240" y="22860"/>
                  </a:moveTo>
                  <a:lnTo>
                    <a:pt x="373380" y="53340"/>
                  </a:lnTo>
                  <a:lnTo>
                    <a:pt x="373380" y="71628"/>
                  </a:lnTo>
                  <a:lnTo>
                    <a:pt x="372618" y="79248"/>
                  </a:lnTo>
                  <a:lnTo>
                    <a:pt x="381762" y="67818"/>
                  </a:lnTo>
                  <a:lnTo>
                    <a:pt x="388620" y="53340"/>
                  </a:lnTo>
                  <a:lnTo>
                    <a:pt x="393192" y="38100"/>
                  </a:lnTo>
                  <a:lnTo>
                    <a:pt x="396240" y="228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pic>
          <p:nvPicPr>
            <p:cNvPr id="51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635637" y="4268723"/>
              <a:ext cx="89154" cy="113537"/>
            </a:xfrm>
            <a:prstGeom prst="rect">
              <a:avLst/>
            </a:prstGeom>
          </p:spPr>
        </p:pic>
        <p:pic>
          <p:nvPicPr>
            <p:cNvPr id="52" name="object 4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32867" y="4491227"/>
              <a:ext cx="236219" cy="144018"/>
            </a:xfrm>
            <a:prstGeom prst="rect">
              <a:avLst/>
            </a:prstGeom>
          </p:spPr>
        </p:pic>
        <p:sp>
          <p:nvSpPr>
            <p:cNvPr id="53" name="object 49"/>
            <p:cNvSpPr/>
            <p:nvPr/>
          </p:nvSpPr>
          <p:spPr>
            <a:xfrm>
              <a:off x="3616337" y="4635245"/>
              <a:ext cx="802640" cy="729615"/>
            </a:xfrm>
            <a:custGeom>
              <a:avLst/>
              <a:gdLst/>
              <a:ahLst/>
              <a:cxnLst/>
              <a:rect l="l" t="t" r="r" b="b"/>
              <a:pathLst>
                <a:path w="802639" h="729614">
                  <a:moveTo>
                    <a:pt x="802550" y="0"/>
                  </a:moveTo>
                  <a:lnTo>
                    <a:pt x="546506" y="0"/>
                  </a:lnTo>
                  <a:lnTo>
                    <a:pt x="0" y="592836"/>
                  </a:lnTo>
                  <a:lnTo>
                    <a:pt x="124968" y="729233"/>
                  </a:lnTo>
                  <a:lnTo>
                    <a:pt x="802550" y="0"/>
                  </a:lnTo>
                  <a:close/>
                </a:path>
              </a:pathLst>
            </a:custGeom>
            <a:solidFill>
              <a:srgbClr val="2C59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object 50"/>
            <p:cNvSpPr/>
            <p:nvPr/>
          </p:nvSpPr>
          <p:spPr>
            <a:xfrm>
              <a:off x="3609479" y="4635245"/>
              <a:ext cx="817880" cy="735330"/>
            </a:xfrm>
            <a:custGeom>
              <a:avLst/>
              <a:gdLst/>
              <a:ahLst/>
              <a:cxnLst/>
              <a:rect l="l" t="t" r="r" b="b"/>
              <a:pathLst>
                <a:path w="817879" h="735329">
                  <a:moveTo>
                    <a:pt x="562151" y="0"/>
                  </a:moveTo>
                  <a:lnTo>
                    <a:pt x="545280" y="0"/>
                  </a:lnTo>
                  <a:lnTo>
                    <a:pt x="2286" y="589026"/>
                  </a:lnTo>
                  <a:lnTo>
                    <a:pt x="0" y="591312"/>
                  </a:lnTo>
                  <a:lnTo>
                    <a:pt x="0" y="595121"/>
                  </a:lnTo>
                  <a:lnTo>
                    <a:pt x="2286" y="597407"/>
                  </a:lnTo>
                  <a:lnTo>
                    <a:pt x="11429" y="607332"/>
                  </a:lnTo>
                  <a:lnTo>
                    <a:pt x="11429" y="589026"/>
                  </a:lnTo>
                  <a:lnTo>
                    <a:pt x="15292" y="593218"/>
                  </a:lnTo>
                  <a:lnTo>
                    <a:pt x="562151" y="0"/>
                  </a:lnTo>
                  <a:close/>
                </a:path>
                <a:path w="817879" h="735329">
                  <a:moveTo>
                    <a:pt x="15292" y="593218"/>
                  </a:moveTo>
                  <a:lnTo>
                    <a:pt x="11429" y="589026"/>
                  </a:lnTo>
                  <a:lnTo>
                    <a:pt x="11429" y="597407"/>
                  </a:lnTo>
                  <a:lnTo>
                    <a:pt x="15292" y="593218"/>
                  </a:lnTo>
                  <a:close/>
                </a:path>
                <a:path w="817879" h="735329">
                  <a:moveTo>
                    <a:pt x="131843" y="719718"/>
                  </a:moveTo>
                  <a:lnTo>
                    <a:pt x="15292" y="593218"/>
                  </a:lnTo>
                  <a:lnTo>
                    <a:pt x="11429" y="597407"/>
                  </a:lnTo>
                  <a:lnTo>
                    <a:pt x="11429" y="607332"/>
                  </a:lnTo>
                  <a:lnTo>
                    <a:pt x="127253" y="733043"/>
                  </a:lnTo>
                  <a:lnTo>
                    <a:pt x="127253" y="724662"/>
                  </a:lnTo>
                  <a:lnTo>
                    <a:pt x="131843" y="719718"/>
                  </a:lnTo>
                  <a:close/>
                </a:path>
                <a:path w="817879" h="735329">
                  <a:moveTo>
                    <a:pt x="136398" y="724662"/>
                  </a:moveTo>
                  <a:lnTo>
                    <a:pt x="131843" y="719718"/>
                  </a:lnTo>
                  <a:lnTo>
                    <a:pt x="127253" y="724662"/>
                  </a:lnTo>
                  <a:lnTo>
                    <a:pt x="136398" y="724662"/>
                  </a:lnTo>
                  <a:close/>
                </a:path>
                <a:path w="817879" h="735329">
                  <a:moveTo>
                    <a:pt x="136398" y="733043"/>
                  </a:moveTo>
                  <a:lnTo>
                    <a:pt x="136398" y="724662"/>
                  </a:lnTo>
                  <a:lnTo>
                    <a:pt x="127253" y="724662"/>
                  </a:lnTo>
                  <a:lnTo>
                    <a:pt x="127253" y="733043"/>
                  </a:lnTo>
                  <a:lnTo>
                    <a:pt x="128015" y="734567"/>
                  </a:lnTo>
                  <a:lnTo>
                    <a:pt x="129539" y="735329"/>
                  </a:lnTo>
                  <a:lnTo>
                    <a:pt x="133350" y="735329"/>
                  </a:lnTo>
                  <a:lnTo>
                    <a:pt x="134874" y="734567"/>
                  </a:lnTo>
                  <a:lnTo>
                    <a:pt x="136398" y="733043"/>
                  </a:lnTo>
                  <a:close/>
                </a:path>
                <a:path w="817879" h="735329">
                  <a:moveTo>
                    <a:pt x="817520" y="0"/>
                  </a:moveTo>
                  <a:lnTo>
                    <a:pt x="800036" y="0"/>
                  </a:lnTo>
                  <a:lnTo>
                    <a:pt x="131843" y="719718"/>
                  </a:lnTo>
                  <a:lnTo>
                    <a:pt x="136398" y="724662"/>
                  </a:lnTo>
                  <a:lnTo>
                    <a:pt x="136398" y="733043"/>
                  </a:lnTo>
                  <a:lnTo>
                    <a:pt x="8175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object 51"/>
            <p:cNvSpPr/>
            <p:nvPr/>
          </p:nvSpPr>
          <p:spPr>
            <a:xfrm>
              <a:off x="3748163" y="4635245"/>
              <a:ext cx="3152140" cy="723900"/>
            </a:xfrm>
            <a:custGeom>
              <a:avLst/>
              <a:gdLst/>
              <a:ahLst/>
              <a:cxnLst/>
              <a:rect l="l" t="t" r="r" b="b"/>
              <a:pathLst>
                <a:path w="3152140" h="723900">
                  <a:moveTo>
                    <a:pt x="3151948" y="0"/>
                  </a:moveTo>
                  <a:lnTo>
                    <a:pt x="670542" y="0"/>
                  </a:lnTo>
                  <a:lnTo>
                    <a:pt x="0" y="723900"/>
                  </a:lnTo>
                  <a:lnTo>
                    <a:pt x="2478786" y="723900"/>
                  </a:lnTo>
                  <a:lnTo>
                    <a:pt x="3151948" y="0"/>
                  </a:lnTo>
                  <a:close/>
                </a:path>
              </a:pathLst>
            </a:custGeom>
            <a:solidFill>
              <a:srgbClr val="99CC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object 52"/>
            <p:cNvSpPr/>
            <p:nvPr/>
          </p:nvSpPr>
          <p:spPr>
            <a:xfrm>
              <a:off x="1010297" y="4635245"/>
              <a:ext cx="3031490" cy="731520"/>
            </a:xfrm>
            <a:custGeom>
              <a:avLst/>
              <a:gdLst/>
              <a:ahLst/>
              <a:cxnLst/>
              <a:rect l="l" t="t" r="r" b="b"/>
              <a:pathLst>
                <a:path w="3031490" h="731520">
                  <a:moveTo>
                    <a:pt x="3030919" y="0"/>
                  </a:moveTo>
                  <a:lnTo>
                    <a:pt x="0" y="0"/>
                  </a:lnTo>
                  <a:lnTo>
                    <a:pt x="0" y="731519"/>
                  </a:lnTo>
                  <a:lnTo>
                    <a:pt x="2353055" y="731519"/>
                  </a:lnTo>
                  <a:lnTo>
                    <a:pt x="3030919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object 53"/>
            <p:cNvSpPr/>
            <p:nvPr/>
          </p:nvSpPr>
          <p:spPr>
            <a:xfrm>
              <a:off x="1004201" y="4635245"/>
              <a:ext cx="3046095" cy="737870"/>
            </a:xfrm>
            <a:custGeom>
              <a:avLst/>
              <a:gdLst/>
              <a:ahLst/>
              <a:cxnLst/>
              <a:rect l="l" t="t" r="r" b="b"/>
              <a:pathLst>
                <a:path w="3046095" h="737870">
                  <a:moveTo>
                    <a:pt x="12192" y="725424"/>
                  </a:moveTo>
                  <a:lnTo>
                    <a:pt x="12192" y="0"/>
                  </a:lnTo>
                  <a:lnTo>
                    <a:pt x="0" y="0"/>
                  </a:lnTo>
                  <a:lnTo>
                    <a:pt x="0" y="735329"/>
                  </a:lnTo>
                  <a:lnTo>
                    <a:pt x="2286" y="737615"/>
                  </a:lnTo>
                  <a:lnTo>
                    <a:pt x="6096" y="737615"/>
                  </a:lnTo>
                  <a:lnTo>
                    <a:pt x="6096" y="725424"/>
                  </a:lnTo>
                  <a:lnTo>
                    <a:pt x="12192" y="725424"/>
                  </a:lnTo>
                  <a:close/>
                </a:path>
                <a:path w="3046095" h="737870">
                  <a:moveTo>
                    <a:pt x="2355993" y="725424"/>
                  </a:moveTo>
                  <a:lnTo>
                    <a:pt x="6096" y="725424"/>
                  </a:lnTo>
                  <a:lnTo>
                    <a:pt x="12192" y="731519"/>
                  </a:lnTo>
                  <a:lnTo>
                    <a:pt x="12192" y="737615"/>
                  </a:lnTo>
                  <a:lnTo>
                    <a:pt x="2354579" y="737615"/>
                  </a:lnTo>
                  <a:lnTo>
                    <a:pt x="2354579" y="726948"/>
                  </a:lnTo>
                  <a:lnTo>
                    <a:pt x="2355993" y="725424"/>
                  </a:lnTo>
                  <a:close/>
                </a:path>
                <a:path w="3046095" h="737870">
                  <a:moveTo>
                    <a:pt x="12192" y="737615"/>
                  </a:moveTo>
                  <a:lnTo>
                    <a:pt x="12192" y="731519"/>
                  </a:lnTo>
                  <a:lnTo>
                    <a:pt x="6096" y="725424"/>
                  </a:lnTo>
                  <a:lnTo>
                    <a:pt x="6096" y="737615"/>
                  </a:lnTo>
                  <a:lnTo>
                    <a:pt x="12192" y="737615"/>
                  </a:lnTo>
                  <a:close/>
                </a:path>
                <a:path w="3046095" h="737870">
                  <a:moveTo>
                    <a:pt x="2359152" y="725424"/>
                  </a:moveTo>
                  <a:lnTo>
                    <a:pt x="2355993" y="725424"/>
                  </a:lnTo>
                  <a:lnTo>
                    <a:pt x="2354579" y="726948"/>
                  </a:lnTo>
                  <a:lnTo>
                    <a:pt x="2359152" y="725424"/>
                  </a:lnTo>
                  <a:close/>
                </a:path>
                <a:path w="3046095" h="737870">
                  <a:moveTo>
                    <a:pt x="2359152" y="737615"/>
                  </a:moveTo>
                  <a:lnTo>
                    <a:pt x="2359152" y="725424"/>
                  </a:lnTo>
                  <a:lnTo>
                    <a:pt x="2354579" y="726948"/>
                  </a:lnTo>
                  <a:lnTo>
                    <a:pt x="2354579" y="737615"/>
                  </a:lnTo>
                  <a:lnTo>
                    <a:pt x="2359152" y="737615"/>
                  </a:lnTo>
                  <a:close/>
                </a:path>
                <a:path w="3046095" h="737870">
                  <a:moveTo>
                    <a:pt x="3045823" y="0"/>
                  </a:moveTo>
                  <a:lnTo>
                    <a:pt x="3028756" y="0"/>
                  </a:lnTo>
                  <a:lnTo>
                    <a:pt x="2355993" y="725424"/>
                  </a:lnTo>
                  <a:lnTo>
                    <a:pt x="2359152" y="725424"/>
                  </a:lnTo>
                  <a:lnTo>
                    <a:pt x="2359152" y="737615"/>
                  </a:lnTo>
                  <a:lnTo>
                    <a:pt x="2360676" y="737615"/>
                  </a:lnTo>
                  <a:lnTo>
                    <a:pt x="2362961" y="736853"/>
                  </a:lnTo>
                  <a:lnTo>
                    <a:pt x="2363723" y="736091"/>
                  </a:lnTo>
                  <a:lnTo>
                    <a:pt x="304582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object 54"/>
            <p:cNvSpPr/>
            <p:nvPr/>
          </p:nvSpPr>
          <p:spPr>
            <a:xfrm>
              <a:off x="927239" y="4635245"/>
              <a:ext cx="128905" cy="731520"/>
            </a:xfrm>
            <a:custGeom>
              <a:avLst/>
              <a:gdLst/>
              <a:ahLst/>
              <a:cxnLst/>
              <a:rect l="l" t="t" r="r" b="b"/>
              <a:pathLst>
                <a:path w="128905" h="731520">
                  <a:moveTo>
                    <a:pt x="128778" y="731519"/>
                  </a:moveTo>
                  <a:lnTo>
                    <a:pt x="128778" y="0"/>
                  </a:lnTo>
                  <a:lnTo>
                    <a:pt x="0" y="0"/>
                  </a:lnTo>
                  <a:lnTo>
                    <a:pt x="0" y="595883"/>
                  </a:lnTo>
                  <a:lnTo>
                    <a:pt x="128778" y="731519"/>
                  </a:lnTo>
                  <a:close/>
                </a:path>
              </a:pathLst>
            </a:custGeom>
            <a:solidFill>
              <a:srgbClr val="2C59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object 55"/>
            <p:cNvSpPr/>
            <p:nvPr/>
          </p:nvSpPr>
          <p:spPr>
            <a:xfrm>
              <a:off x="921143" y="4635245"/>
              <a:ext cx="142240" cy="738505"/>
            </a:xfrm>
            <a:custGeom>
              <a:avLst/>
              <a:gdLst/>
              <a:ahLst/>
              <a:cxnLst/>
              <a:rect l="l" t="t" r="r" b="b"/>
              <a:pathLst>
                <a:path w="142240" h="738504">
                  <a:moveTo>
                    <a:pt x="12953" y="592926"/>
                  </a:moveTo>
                  <a:lnTo>
                    <a:pt x="12953" y="0"/>
                  </a:lnTo>
                  <a:lnTo>
                    <a:pt x="0" y="0"/>
                  </a:lnTo>
                  <a:lnTo>
                    <a:pt x="0" y="597407"/>
                  </a:lnTo>
                  <a:lnTo>
                    <a:pt x="1523" y="600455"/>
                  </a:lnTo>
                  <a:lnTo>
                    <a:pt x="11429" y="610889"/>
                  </a:lnTo>
                  <a:lnTo>
                    <a:pt x="11429" y="591312"/>
                  </a:lnTo>
                  <a:lnTo>
                    <a:pt x="12953" y="592926"/>
                  </a:lnTo>
                  <a:close/>
                </a:path>
                <a:path w="142240" h="738504">
                  <a:moveTo>
                    <a:pt x="139445" y="726948"/>
                  </a:moveTo>
                  <a:lnTo>
                    <a:pt x="11429" y="591312"/>
                  </a:lnTo>
                  <a:lnTo>
                    <a:pt x="12953" y="595883"/>
                  </a:lnTo>
                  <a:lnTo>
                    <a:pt x="12953" y="612494"/>
                  </a:lnTo>
                  <a:lnTo>
                    <a:pt x="128778" y="734486"/>
                  </a:lnTo>
                  <a:lnTo>
                    <a:pt x="128778" y="731519"/>
                  </a:lnTo>
                  <a:lnTo>
                    <a:pt x="139445" y="726948"/>
                  </a:lnTo>
                  <a:close/>
                </a:path>
                <a:path w="142240" h="738504">
                  <a:moveTo>
                    <a:pt x="12953" y="612494"/>
                  </a:moveTo>
                  <a:lnTo>
                    <a:pt x="12953" y="595883"/>
                  </a:lnTo>
                  <a:lnTo>
                    <a:pt x="11429" y="591312"/>
                  </a:lnTo>
                  <a:lnTo>
                    <a:pt x="11429" y="610889"/>
                  </a:lnTo>
                  <a:lnTo>
                    <a:pt x="12953" y="612494"/>
                  </a:lnTo>
                  <a:close/>
                </a:path>
                <a:path w="142240" h="738504">
                  <a:moveTo>
                    <a:pt x="141731" y="734567"/>
                  </a:moveTo>
                  <a:lnTo>
                    <a:pt x="141731" y="0"/>
                  </a:lnTo>
                  <a:lnTo>
                    <a:pt x="128778" y="0"/>
                  </a:lnTo>
                  <a:lnTo>
                    <a:pt x="128778" y="715645"/>
                  </a:lnTo>
                  <a:lnTo>
                    <a:pt x="139445" y="726948"/>
                  </a:lnTo>
                  <a:lnTo>
                    <a:pt x="139445" y="737044"/>
                  </a:lnTo>
                  <a:lnTo>
                    <a:pt x="140207" y="736853"/>
                  </a:lnTo>
                  <a:lnTo>
                    <a:pt x="141731" y="734567"/>
                  </a:lnTo>
                  <a:close/>
                </a:path>
                <a:path w="142240" h="738504">
                  <a:moveTo>
                    <a:pt x="139445" y="737044"/>
                  </a:moveTo>
                  <a:lnTo>
                    <a:pt x="139445" y="726948"/>
                  </a:lnTo>
                  <a:lnTo>
                    <a:pt x="128778" y="731519"/>
                  </a:lnTo>
                  <a:lnTo>
                    <a:pt x="128778" y="734486"/>
                  </a:lnTo>
                  <a:lnTo>
                    <a:pt x="130301" y="736091"/>
                  </a:lnTo>
                  <a:lnTo>
                    <a:pt x="132587" y="737615"/>
                  </a:lnTo>
                  <a:lnTo>
                    <a:pt x="134873" y="738377"/>
                  </a:lnTo>
                  <a:lnTo>
                    <a:pt x="137159" y="737615"/>
                  </a:lnTo>
                  <a:lnTo>
                    <a:pt x="139445" y="7370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object 56"/>
            <p:cNvSpPr/>
            <p:nvPr/>
          </p:nvSpPr>
          <p:spPr>
            <a:xfrm>
              <a:off x="6447929" y="4635245"/>
              <a:ext cx="802005" cy="729615"/>
            </a:xfrm>
            <a:custGeom>
              <a:avLst/>
              <a:gdLst/>
              <a:ahLst/>
              <a:cxnLst/>
              <a:rect l="l" t="t" r="r" b="b"/>
              <a:pathLst>
                <a:path w="802004" h="729614">
                  <a:moveTo>
                    <a:pt x="801426" y="0"/>
                  </a:moveTo>
                  <a:lnTo>
                    <a:pt x="545599" y="0"/>
                  </a:lnTo>
                  <a:lnTo>
                    <a:pt x="0" y="592836"/>
                  </a:lnTo>
                  <a:lnTo>
                    <a:pt x="124955" y="729233"/>
                  </a:lnTo>
                  <a:lnTo>
                    <a:pt x="801426" y="0"/>
                  </a:lnTo>
                  <a:close/>
                </a:path>
              </a:pathLst>
            </a:custGeom>
            <a:solidFill>
              <a:srgbClr val="2C59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object 57"/>
            <p:cNvSpPr/>
            <p:nvPr/>
          </p:nvSpPr>
          <p:spPr>
            <a:xfrm>
              <a:off x="6441071" y="4635245"/>
              <a:ext cx="816610" cy="735330"/>
            </a:xfrm>
            <a:custGeom>
              <a:avLst/>
              <a:gdLst/>
              <a:ahLst/>
              <a:cxnLst/>
              <a:rect l="l" t="t" r="r" b="b"/>
              <a:pathLst>
                <a:path w="816609" h="735329">
                  <a:moveTo>
                    <a:pt x="561692" y="0"/>
                  </a:moveTo>
                  <a:lnTo>
                    <a:pt x="544373" y="0"/>
                  </a:lnTo>
                  <a:lnTo>
                    <a:pt x="2273" y="589026"/>
                  </a:lnTo>
                  <a:lnTo>
                    <a:pt x="0" y="591312"/>
                  </a:lnTo>
                  <a:lnTo>
                    <a:pt x="0" y="595121"/>
                  </a:lnTo>
                  <a:lnTo>
                    <a:pt x="2273" y="597407"/>
                  </a:lnTo>
                  <a:lnTo>
                    <a:pt x="11417" y="607332"/>
                  </a:lnTo>
                  <a:lnTo>
                    <a:pt x="11417" y="589026"/>
                  </a:lnTo>
                  <a:lnTo>
                    <a:pt x="15278" y="593216"/>
                  </a:lnTo>
                  <a:lnTo>
                    <a:pt x="561692" y="0"/>
                  </a:lnTo>
                  <a:close/>
                </a:path>
                <a:path w="816609" h="735329">
                  <a:moveTo>
                    <a:pt x="15278" y="593216"/>
                  </a:moveTo>
                  <a:lnTo>
                    <a:pt x="11417" y="589026"/>
                  </a:lnTo>
                  <a:lnTo>
                    <a:pt x="11417" y="597407"/>
                  </a:lnTo>
                  <a:lnTo>
                    <a:pt x="15278" y="593216"/>
                  </a:lnTo>
                  <a:close/>
                </a:path>
                <a:path w="816609" h="735329">
                  <a:moveTo>
                    <a:pt x="131833" y="719707"/>
                  </a:moveTo>
                  <a:lnTo>
                    <a:pt x="15278" y="593216"/>
                  </a:lnTo>
                  <a:lnTo>
                    <a:pt x="11417" y="597407"/>
                  </a:lnTo>
                  <a:lnTo>
                    <a:pt x="11417" y="607332"/>
                  </a:lnTo>
                  <a:lnTo>
                    <a:pt x="127241" y="733043"/>
                  </a:lnTo>
                  <a:lnTo>
                    <a:pt x="127241" y="724662"/>
                  </a:lnTo>
                  <a:lnTo>
                    <a:pt x="131833" y="719707"/>
                  </a:lnTo>
                  <a:close/>
                </a:path>
                <a:path w="816609" h="735329">
                  <a:moveTo>
                    <a:pt x="136397" y="724662"/>
                  </a:moveTo>
                  <a:lnTo>
                    <a:pt x="131833" y="719707"/>
                  </a:lnTo>
                  <a:lnTo>
                    <a:pt x="127241" y="724662"/>
                  </a:lnTo>
                  <a:lnTo>
                    <a:pt x="136397" y="724662"/>
                  </a:lnTo>
                  <a:close/>
                </a:path>
                <a:path w="816609" h="735329">
                  <a:moveTo>
                    <a:pt x="136397" y="733043"/>
                  </a:moveTo>
                  <a:lnTo>
                    <a:pt x="136397" y="724662"/>
                  </a:lnTo>
                  <a:lnTo>
                    <a:pt x="127241" y="724662"/>
                  </a:lnTo>
                  <a:lnTo>
                    <a:pt x="127241" y="733043"/>
                  </a:lnTo>
                  <a:lnTo>
                    <a:pt x="128003" y="734567"/>
                  </a:lnTo>
                  <a:lnTo>
                    <a:pt x="130289" y="735329"/>
                  </a:lnTo>
                  <a:lnTo>
                    <a:pt x="133350" y="735329"/>
                  </a:lnTo>
                  <a:lnTo>
                    <a:pt x="134874" y="734567"/>
                  </a:lnTo>
                  <a:lnTo>
                    <a:pt x="136397" y="733043"/>
                  </a:lnTo>
                  <a:close/>
                </a:path>
                <a:path w="816609" h="735329">
                  <a:moveTo>
                    <a:pt x="816394" y="0"/>
                  </a:moveTo>
                  <a:lnTo>
                    <a:pt x="798928" y="0"/>
                  </a:lnTo>
                  <a:lnTo>
                    <a:pt x="131833" y="719707"/>
                  </a:lnTo>
                  <a:lnTo>
                    <a:pt x="136397" y="724662"/>
                  </a:lnTo>
                  <a:lnTo>
                    <a:pt x="136397" y="733043"/>
                  </a:lnTo>
                  <a:lnTo>
                    <a:pt x="81639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object 58"/>
            <p:cNvSpPr/>
            <p:nvPr/>
          </p:nvSpPr>
          <p:spPr>
            <a:xfrm>
              <a:off x="6566026" y="4635245"/>
              <a:ext cx="3161030" cy="731520"/>
            </a:xfrm>
            <a:custGeom>
              <a:avLst/>
              <a:gdLst/>
              <a:ahLst/>
              <a:cxnLst/>
              <a:rect l="l" t="t" r="r" b="b"/>
              <a:pathLst>
                <a:path w="3161029" h="731520">
                  <a:moveTo>
                    <a:pt x="3160402" y="0"/>
                  </a:moveTo>
                  <a:lnTo>
                    <a:pt x="677610" y="0"/>
                  </a:lnTo>
                  <a:lnTo>
                    <a:pt x="0" y="731519"/>
                  </a:lnTo>
                  <a:lnTo>
                    <a:pt x="2479548" y="731519"/>
                  </a:lnTo>
                  <a:lnTo>
                    <a:pt x="3160402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object 59"/>
            <p:cNvSpPr/>
            <p:nvPr/>
          </p:nvSpPr>
          <p:spPr>
            <a:xfrm>
              <a:off x="6559181" y="4635245"/>
              <a:ext cx="3176270" cy="737870"/>
            </a:xfrm>
            <a:custGeom>
              <a:avLst/>
              <a:gdLst/>
              <a:ahLst/>
              <a:cxnLst/>
              <a:rect l="l" t="t" r="r" b="b"/>
              <a:pathLst>
                <a:path w="3176270" h="737870">
                  <a:moveTo>
                    <a:pt x="693253" y="0"/>
                  </a:moveTo>
                  <a:lnTo>
                    <a:pt x="675954" y="0"/>
                  </a:lnTo>
                  <a:lnTo>
                    <a:pt x="1524" y="726948"/>
                  </a:lnTo>
                  <a:lnTo>
                    <a:pt x="0" y="729233"/>
                  </a:lnTo>
                  <a:lnTo>
                    <a:pt x="0" y="731519"/>
                  </a:lnTo>
                  <a:lnTo>
                    <a:pt x="1524" y="736091"/>
                  </a:lnTo>
                  <a:lnTo>
                    <a:pt x="3809" y="737615"/>
                  </a:lnTo>
                  <a:lnTo>
                    <a:pt x="6845" y="737615"/>
                  </a:lnTo>
                  <a:lnTo>
                    <a:pt x="6845" y="725424"/>
                  </a:lnTo>
                  <a:lnTo>
                    <a:pt x="21298" y="725424"/>
                  </a:lnTo>
                  <a:lnTo>
                    <a:pt x="693253" y="0"/>
                  </a:lnTo>
                  <a:close/>
                </a:path>
                <a:path w="3176270" h="737870">
                  <a:moveTo>
                    <a:pt x="21298" y="725424"/>
                  </a:moveTo>
                  <a:lnTo>
                    <a:pt x="6845" y="725424"/>
                  </a:lnTo>
                  <a:lnTo>
                    <a:pt x="11417" y="736091"/>
                  </a:lnTo>
                  <a:lnTo>
                    <a:pt x="21298" y="725424"/>
                  </a:lnTo>
                  <a:close/>
                </a:path>
                <a:path w="3176270" h="737870">
                  <a:moveTo>
                    <a:pt x="2482492" y="725424"/>
                  </a:moveTo>
                  <a:lnTo>
                    <a:pt x="21298" y="725424"/>
                  </a:lnTo>
                  <a:lnTo>
                    <a:pt x="11417" y="736091"/>
                  </a:lnTo>
                  <a:lnTo>
                    <a:pt x="6845" y="725424"/>
                  </a:lnTo>
                  <a:lnTo>
                    <a:pt x="6845" y="737615"/>
                  </a:lnTo>
                  <a:lnTo>
                    <a:pt x="2481072" y="737615"/>
                  </a:lnTo>
                  <a:lnTo>
                    <a:pt x="2481072" y="726948"/>
                  </a:lnTo>
                  <a:lnTo>
                    <a:pt x="2482492" y="725424"/>
                  </a:lnTo>
                  <a:close/>
                </a:path>
                <a:path w="3176270" h="737870">
                  <a:moveTo>
                    <a:pt x="2486393" y="725424"/>
                  </a:moveTo>
                  <a:lnTo>
                    <a:pt x="2482492" y="725424"/>
                  </a:lnTo>
                  <a:lnTo>
                    <a:pt x="2481072" y="726948"/>
                  </a:lnTo>
                  <a:lnTo>
                    <a:pt x="2486393" y="725424"/>
                  </a:lnTo>
                  <a:close/>
                </a:path>
                <a:path w="3176270" h="737870">
                  <a:moveTo>
                    <a:pt x="2486393" y="737615"/>
                  </a:moveTo>
                  <a:lnTo>
                    <a:pt x="2486393" y="725424"/>
                  </a:lnTo>
                  <a:lnTo>
                    <a:pt x="2481072" y="726948"/>
                  </a:lnTo>
                  <a:lnTo>
                    <a:pt x="2481072" y="737615"/>
                  </a:lnTo>
                  <a:lnTo>
                    <a:pt x="2486393" y="737615"/>
                  </a:lnTo>
                  <a:close/>
                </a:path>
                <a:path w="3176270" h="737870">
                  <a:moveTo>
                    <a:pt x="3176064" y="0"/>
                  </a:moveTo>
                  <a:lnTo>
                    <a:pt x="3158805" y="0"/>
                  </a:lnTo>
                  <a:lnTo>
                    <a:pt x="2482492" y="725424"/>
                  </a:lnTo>
                  <a:lnTo>
                    <a:pt x="2486393" y="725424"/>
                  </a:lnTo>
                  <a:lnTo>
                    <a:pt x="2486393" y="737615"/>
                  </a:lnTo>
                  <a:lnTo>
                    <a:pt x="2487917" y="737615"/>
                  </a:lnTo>
                  <a:lnTo>
                    <a:pt x="2490965" y="736091"/>
                  </a:lnTo>
                  <a:lnTo>
                    <a:pt x="317606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pic>
          <p:nvPicPr>
            <p:cNvPr id="64" name="object 6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539863" y="4635245"/>
              <a:ext cx="1572780" cy="545591"/>
            </a:xfrm>
            <a:prstGeom prst="rect">
              <a:avLst/>
            </a:prstGeom>
          </p:spPr>
        </p:pic>
        <p:pic>
          <p:nvPicPr>
            <p:cNvPr id="65" name="object 6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80045" y="4635245"/>
              <a:ext cx="2034285" cy="597408"/>
            </a:xfrm>
            <a:prstGeom prst="rect">
              <a:avLst/>
            </a:prstGeom>
          </p:spPr>
        </p:pic>
        <p:sp>
          <p:nvSpPr>
            <p:cNvPr id="66" name="object 62"/>
            <p:cNvSpPr/>
            <p:nvPr/>
          </p:nvSpPr>
          <p:spPr>
            <a:xfrm>
              <a:off x="4842485" y="4635245"/>
              <a:ext cx="1382395" cy="597535"/>
            </a:xfrm>
            <a:custGeom>
              <a:avLst/>
              <a:gdLst/>
              <a:ahLst/>
              <a:cxnLst/>
              <a:rect l="l" t="t" r="r" b="b"/>
              <a:pathLst>
                <a:path w="1382395" h="597535">
                  <a:moveTo>
                    <a:pt x="1382178" y="0"/>
                  </a:moveTo>
                  <a:lnTo>
                    <a:pt x="0" y="0"/>
                  </a:lnTo>
                  <a:lnTo>
                    <a:pt x="11340" y="155448"/>
                  </a:lnTo>
                  <a:lnTo>
                    <a:pt x="21246" y="269748"/>
                  </a:lnTo>
                  <a:lnTo>
                    <a:pt x="32676" y="381000"/>
                  </a:lnTo>
                  <a:lnTo>
                    <a:pt x="37248" y="395478"/>
                  </a:lnTo>
                  <a:lnTo>
                    <a:pt x="38772" y="413004"/>
                  </a:lnTo>
                  <a:lnTo>
                    <a:pt x="38772" y="430530"/>
                  </a:lnTo>
                  <a:lnTo>
                    <a:pt x="39534" y="447294"/>
                  </a:lnTo>
                  <a:lnTo>
                    <a:pt x="42582" y="464058"/>
                  </a:lnTo>
                  <a:lnTo>
                    <a:pt x="48678" y="476250"/>
                  </a:lnTo>
                  <a:lnTo>
                    <a:pt x="59346" y="485394"/>
                  </a:lnTo>
                  <a:lnTo>
                    <a:pt x="76872" y="489966"/>
                  </a:lnTo>
                  <a:lnTo>
                    <a:pt x="116496" y="500634"/>
                  </a:lnTo>
                  <a:lnTo>
                    <a:pt x="136308" y="505206"/>
                  </a:lnTo>
                  <a:lnTo>
                    <a:pt x="156882" y="511302"/>
                  </a:lnTo>
                  <a:lnTo>
                    <a:pt x="196506" y="520446"/>
                  </a:lnTo>
                  <a:lnTo>
                    <a:pt x="216318" y="524256"/>
                  </a:lnTo>
                  <a:lnTo>
                    <a:pt x="236130" y="528828"/>
                  </a:lnTo>
                  <a:lnTo>
                    <a:pt x="256704" y="533400"/>
                  </a:lnTo>
                  <a:lnTo>
                    <a:pt x="296328" y="542544"/>
                  </a:lnTo>
                  <a:lnTo>
                    <a:pt x="316902" y="546354"/>
                  </a:lnTo>
                  <a:lnTo>
                    <a:pt x="336714" y="550926"/>
                  </a:lnTo>
                  <a:lnTo>
                    <a:pt x="358050" y="554736"/>
                  </a:lnTo>
                  <a:lnTo>
                    <a:pt x="377862" y="558546"/>
                  </a:lnTo>
                  <a:lnTo>
                    <a:pt x="398436" y="561594"/>
                  </a:lnTo>
                  <a:lnTo>
                    <a:pt x="418248" y="565404"/>
                  </a:lnTo>
                  <a:lnTo>
                    <a:pt x="438822" y="569214"/>
                  </a:lnTo>
                  <a:lnTo>
                    <a:pt x="459396" y="571500"/>
                  </a:lnTo>
                  <a:lnTo>
                    <a:pt x="479208" y="575310"/>
                  </a:lnTo>
                  <a:lnTo>
                    <a:pt x="500544" y="578358"/>
                  </a:lnTo>
                  <a:lnTo>
                    <a:pt x="562266" y="587502"/>
                  </a:lnTo>
                  <a:lnTo>
                    <a:pt x="582840" y="589788"/>
                  </a:lnTo>
                  <a:lnTo>
                    <a:pt x="604176" y="592836"/>
                  </a:lnTo>
                  <a:lnTo>
                    <a:pt x="645324" y="597408"/>
                  </a:lnTo>
                  <a:lnTo>
                    <a:pt x="742053" y="597408"/>
                  </a:lnTo>
                  <a:lnTo>
                    <a:pt x="747432" y="593598"/>
                  </a:lnTo>
                  <a:lnTo>
                    <a:pt x="766482" y="581406"/>
                  </a:lnTo>
                  <a:lnTo>
                    <a:pt x="784008" y="569214"/>
                  </a:lnTo>
                  <a:lnTo>
                    <a:pt x="803058" y="557022"/>
                  </a:lnTo>
                  <a:lnTo>
                    <a:pt x="820584" y="544830"/>
                  </a:lnTo>
                  <a:lnTo>
                    <a:pt x="838872" y="531876"/>
                  </a:lnTo>
                  <a:lnTo>
                    <a:pt x="857922" y="518160"/>
                  </a:lnTo>
                  <a:lnTo>
                    <a:pt x="875448" y="503682"/>
                  </a:lnTo>
                  <a:lnTo>
                    <a:pt x="1207680" y="238506"/>
                  </a:lnTo>
                  <a:lnTo>
                    <a:pt x="1216824" y="229362"/>
                  </a:lnTo>
                  <a:lnTo>
                    <a:pt x="1227492" y="221742"/>
                  </a:lnTo>
                  <a:lnTo>
                    <a:pt x="1236636" y="213360"/>
                  </a:lnTo>
                  <a:lnTo>
                    <a:pt x="1257972" y="196596"/>
                  </a:lnTo>
                  <a:lnTo>
                    <a:pt x="1267878" y="189738"/>
                  </a:lnTo>
                  <a:lnTo>
                    <a:pt x="1278546" y="181356"/>
                  </a:lnTo>
                  <a:lnTo>
                    <a:pt x="1289976" y="174498"/>
                  </a:lnTo>
                  <a:lnTo>
                    <a:pt x="1299882" y="166116"/>
                  </a:lnTo>
                  <a:lnTo>
                    <a:pt x="1310550" y="158496"/>
                  </a:lnTo>
                  <a:lnTo>
                    <a:pt x="1320456" y="150876"/>
                  </a:lnTo>
                  <a:lnTo>
                    <a:pt x="1341792" y="134112"/>
                  </a:lnTo>
                  <a:lnTo>
                    <a:pt x="1351698" y="126492"/>
                  </a:lnTo>
                  <a:lnTo>
                    <a:pt x="1362366" y="117348"/>
                  </a:lnTo>
                  <a:lnTo>
                    <a:pt x="1366938" y="112776"/>
                  </a:lnTo>
                  <a:lnTo>
                    <a:pt x="1366938" y="41910"/>
                  </a:lnTo>
                  <a:lnTo>
                    <a:pt x="1367700" y="26670"/>
                  </a:lnTo>
                  <a:lnTo>
                    <a:pt x="1373034" y="11430"/>
                  </a:lnTo>
                  <a:lnTo>
                    <a:pt x="1382178" y="0"/>
                  </a:lnTo>
                  <a:close/>
                </a:path>
                <a:path w="1382395" h="597535">
                  <a:moveTo>
                    <a:pt x="1371510" y="108204"/>
                  </a:moveTo>
                  <a:lnTo>
                    <a:pt x="1371510" y="92202"/>
                  </a:lnTo>
                  <a:lnTo>
                    <a:pt x="1370748" y="75438"/>
                  </a:lnTo>
                  <a:lnTo>
                    <a:pt x="1367700" y="58674"/>
                  </a:lnTo>
                  <a:lnTo>
                    <a:pt x="1366938" y="41910"/>
                  </a:lnTo>
                  <a:lnTo>
                    <a:pt x="1366938" y="112776"/>
                  </a:lnTo>
                  <a:lnTo>
                    <a:pt x="1371510" y="10820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object 63"/>
            <p:cNvSpPr/>
            <p:nvPr/>
          </p:nvSpPr>
          <p:spPr>
            <a:xfrm>
              <a:off x="5615552" y="4635245"/>
              <a:ext cx="584200" cy="464184"/>
            </a:xfrm>
            <a:custGeom>
              <a:avLst/>
              <a:gdLst/>
              <a:ahLst/>
              <a:cxnLst/>
              <a:rect l="l" t="t" r="r" b="b"/>
              <a:pathLst>
                <a:path w="584200" h="464185">
                  <a:moveTo>
                    <a:pt x="583610" y="0"/>
                  </a:moveTo>
                  <a:lnTo>
                    <a:pt x="0" y="0"/>
                  </a:lnTo>
                  <a:lnTo>
                    <a:pt x="6368" y="42672"/>
                  </a:lnTo>
                  <a:lnTo>
                    <a:pt x="17036" y="147066"/>
                  </a:lnTo>
                  <a:lnTo>
                    <a:pt x="20084" y="199644"/>
                  </a:lnTo>
                  <a:lnTo>
                    <a:pt x="22370" y="252222"/>
                  </a:lnTo>
                  <a:lnTo>
                    <a:pt x="23894" y="303276"/>
                  </a:lnTo>
                  <a:lnTo>
                    <a:pt x="26180" y="354330"/>
                  </a:lnTo>
                  <a:lnTo>
                    <a:pt x="29990" y="345186"/>
                  </a:lnTo>
                  <a:lnTo>
                    <a:pt x="35324" y="336804"/>
                  </a:lnTo>
                  <a:lnTo>
                    <a:pt x="39896" y="328422"/>
                  </a:lnTo>
                  <a:lnTo>
                    <a:pt x="43706" y="318516"/>
                  </a:lnTo>
                  <a:lnTo>
                    <a:pt x="47516" y="316230"/>
                  </a:lnTo>
                  <a:lnTo>
                    <a:pt x="51326" y="314706"/>
                  </a:lnTo>
                  <a:lnTo>
                    <a:pt x="55136" y="316992"/>
                  </a:lnTo>
                  <a:lnTo>
                    <a:pt x="58946" y="320040"/>
                  </a:lnTo>
                  <a:lnTo>
                    <a:pt x="52850" y="337566"/>
                  </a:lnTo>
                  <a:lnTo>
                    <a:pt x="43706" y="354330"/>
                  </a:lnTo>
                  <a:lnTo>
                    <a:pt x="36848" y="371094"/>
                  </a:lnTo>
                  <a:lnTo>
                    <a:pt x="27704" y="387858"/>
                  </a:lnTo>
                  <a:lnTo>
                    <a:pt x="22370" y="405384"/>
                  </a:lnTo>
                  <a:lnTo>
                    <a:pt x="18560" y="423672"/>
                  </a:lnTo>
                  <a:lnTo>
                    <a:pt x="18560" y="442722"/>
                  </a:lnTo>
                  <a:lnTo>
                    <a:pt x="22370" y="464058"/>
                  </a:lnTo>
                  <a:lnTo>
                    <a:pt x="26942" y="461772"/>
                  </a:lnTo>
                  <a:lnTo>
                    <a:pt x="31514" y="460248"/>
                  </a:lnTo>
                  <a:lnTo>
                    <a:pt x="36848" y="457200"/>
                  </a:lnTo>
                  <a:lnTo>
                    <a:pt x="41420" y="454914"/>
                  </a:lnTo>
                  <a:lnTo>
                    <a:pt x="45992" y="451866"/>
                  </a:lnTo>
                  <a:lnTo>
                    <a:pt x="49802" y="448056"/>
                  </a:lnTo>
                  <a:lnTo>
                    <a:pt x="53612" y="445770"/>
                  </a:lnTo>
                  <a:lnTo>
                    <a:pt x="57422" y="441960"/>
                  </a:lnTo>
                  <a:lnTo>
                    <a:pt x="52850" y="435864"/>
                  </a:lnTo>
                  <a:lnTo>
                    <a:pt x="58184" y="416052"/>
                  </a:lnTo>
                  <a:lnTo>
                    <a:pt x="61232" y="393954"/>
                  </a:lnTo>
                  <a:lnTo>
                    <a:pt x="65042" y="371856"/>
                  </a:lnTo>
                  <a:lnTo>
                    <a:pt x="72662" y="352044"/>
                  </a:lnTo>
                  <a:lnTo>
                    <a:pt x="77234" y="352044"/>
                  </a:lnTo>
                  <a:lnTo>
                    <a:pt x="83330" y="355854"/>
                  </a:lnTo>
                  <a:lnTo>
                    <a:pt x="85616" y="358140"/>
                  </a:lnTo>
                  <a:lnTo>
                    <a:pt x="70376" y="429006"/>
                  </a:lnTo>
                  <a:lnTo>
                    <a:pt x="117620" y="395478"/>
                  </a:lnTo>
                  <a:lnTo>
                    <a:pt x="121430" y="386334"/>
                  </a:lnTo>
                  <a:lnTo>
                    <a:pt x="120668" y="376428"/>
                  </a:lnTo>
                  <a:lnTo>
                    <a:pt x="122192" y="367284"/>
                  </a:lnTo>
                  <a:lnTo>
                    <a:pt x="130574" y="360426"/>
                  </a:lnTo>
                  <a:lnTo>
                    <a:pt x="137432" y="367284"/>
                  </a:lnTo>
                  <a:lnTo>
                    <a:pt x="138194" y="371856"/>
                  </a:lnTo>
                  <a:lnTo>
                    <a:pt x="137432" y="377190"/>
                  </a:lnTo>
                  <a:lnTo>
                    <a:pt x="142004" y="377190"/>
                  </a:lnTo>
                  <a:lnTo>
                    <a:pt x="583610" y="0"/>
                  </a:lnTo>
                  <a:close/>
                </a:path>
              </a:pathLst>
            </a:custGeom>
            <a:solidFill>
              <a:srgbClr val="A89999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object 64"/>
            <p:cNvSpPr/>
            <p:nvPr/>
          </p:nvSpPr>
          <p:spPr>
            <a:xfrm>
              <a:off x="4860322" y="4635245"/>
              <a:ext cx="671830" cy="475615"/>
            </a:xfrm>
            <a:custGeom>
              <a:avLst/>
              <a:gdLst/>
              <a:ahLst/>
              <a:cxnLst/>
              <a:rect l="l" t="t" r="r" b="b"/>
              <a:pathLst>
                <a:path w="671829" h="475614">
                  <a:moveTo>
                    <a:pt x="671682" y="475488"/>
                  </a:moveTo>
                  <a:lnTo>
                    <a:pt x="670158" y="408432"/>
                  </a:lnTo>
                  <a:lnTo>
                    <a:pt x="667110" y="345186"/>
                  </a:lnTo>
                  <a:lnTo>
                    <a:pt x="663300" y="281178"/>
                  </a:lnTo>
                  <a:lnTo>
                    <a:pt x="661776" y="217170"/>
                  </a:lnTo>
                  <a:lnTo>
                    <a:pt x="654156" y="108966"/>
                  </a:lnTo>
                  <a:lnTo>
                    <a:pt x="647346" y="0"/>
                  </a:lnTo>
                  <a:lnTo>
                    <a:pt x="0" y="0"/>
                  </a:lnTo>
                  <a:lnTo>
                    <a:pt x="4932" y="98298"/>
                  </a:lnTo>
                  <a:lnTo>
                    <a:pt x="17124" y="240792"/>
                  </a:lnTo>
                  <a:lnTo>
                    <a:pt x="25506" y="309372"/>
                  </a:lnTo>
                  <a:lnTo>
                    <a:pt x="36936" y="377190"/>
                  </a:lnTo>
                  <a:lnTo>
                    <a:pt x="75798" y="386334"/>
                  </a:lnTo>
                  <a:lnTo>
                    <a:pt x="94848" y="390144"/>
                  </a:lnTo>
                  <a:lnTo>
                    <a:pt x="114660" y="394716"/>
                  </a:lnTo>
                  <a:lnTo>
                    <a:pt x="134472" y="398526"/>
                  </a:lnTo>
                  <a:lnTo>
                    <a:pt x="152760" y="403098"/>
                  </a:lnTo>
                  <a:lnTo>
                    <a:pt x="172572" y="406908"/>
                  </a:lnTo>
                  <a:lnTo>
                    <a:pt x="192384" y="409956"/>
                  </a:lnTo>
                  <a:lnTo>
                    <a:pt x="251058" y="421386"/>
                  </a:lnTo>
                  <a:lnTo>
                    <a:pt x="270870" y="424434"/>
                  </a:lnTo>
                  <a:lnTo>
                    <a:pt x="290682" y="428244"/>
                  </a:lnTo>
                  <a:lnTo>
                    <a:pt x="311256" y="431292"/>
                  </a:lnTo>
                  <a:lnTo>
                    <a:pt x="331068" y="435102"/>
                  </a:lnTo>
                  <a:lnTo>
                    <a:pt x="350880" y="437388"/>
                  </a:lnTo>
                  <a:lnTo>
                    <a:pt x="370692" y="440436"/>
                  </a:lnTo>
                  <a:lnTo>
                    <a:pt x="390504" y="442722"/>
                  </a:lnTo>
                  <a:lnTo>
                    <a:pt x="410316" y="446532"/>
                  </a:lnTo>
                  <a:lnTo>
                    <a:pt x="431652" y="449580"/>
                  </a:lnTo>
                  <a:lnTo>
                    <a:pt x="451464" y="451104"/>
                  </a:lnTo>
                  <a:lnTo>
                    <a:pt x="471276" y="454152"/>
                  </a:lnTo>
                  <a:lnTo>
                    <a:pt x="491088" y="456438"/>
                  </a:lnTo>
                  <a:lnTo>
                    <a:pt x="511662" y="459486"/>
                  </a:lnTo>
                  <a:lnTo>
                    <a:pt x="531474" y="461010"/>
                  </a:lnTo>
                  <a:lnTo>
                    <a:pt x="551286" y="464058"/>
                  </a:lnTo>
                  <a:lnTo>
                    <a:pt x="571860" y="465582"/>
                  </a:lnTo>
                  <a:lnTo>
                    <a:pt x="591672" y="468630"/>
                  </a:lnTo>
                  <a:lnTo>
                    <a:pt x="631296" y="471678"/>
                  </a:lnTo>
                  <a:lnTo>
                    <a:pt x="651870" y="473964"/>
                  </a:lnTo>
                  <a:lnTo>
                    <a:pt x="671682" y="475488"/>
                  </a:lnTo>
                  <a:close/>
                </a:path>
              </a:pathLst>
            </a:custGeom>
            <a:solidFill>
              <a:srgbClr val="00497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object 65"/>
            <p:cNvSpPr/>
            <p:nvPr/>
          </p:nvSpPr>
          <p:spPr>
            <a:xfrm>
              <a:off x="5524625" y="4635245"/>
              <a:ext cx="97790" cy="473709"/>
            </a:xfrm>
            <a:custGeom>
              <a:avLst/>
              <a:gdLst/>
              <a:ahLst/>
              <a:cxnLst/>
              <a:rect l="l" t="t" r="r" b="b"/>
              <a:pathLst>
                <a:path w="97789" h="473710">
                  <a:moveTo>
                    <a:pt x="97296" y="402336"/>
                  </a:moveTo>
                  <a:lnTo>
                    <a:pt x="97296" y="338328"/>
                  </a:lnTo>
                  <a:lnTo>
                    <a:pt x="95010" y="275082"/>
                  </a:lnTo>
                  <a:lnTo>
                    <a:pt x="95010" y="207264"/>
                  </a:lnTo>
                  <a:lnTo>
                    <a:pt x="93486" y="162306"/>
                  </a:lnTo>
                  <a:lnTo>
                    <a:pt x="88914" y="119634"/>
                  </a:lnTo>
                  <a:lnTo>
                    <a:pt x="82056" y="76962"/>
                  </a:lnTo>
                  <a:lnTo>
                    <a:pt x="74436" y="34290"/>
                  </a:lnTo>
                  <a:lnTo>
                    <a:pt x="69448" y="0"/>
                  </a:lnTo>
                  <a:lnTo>
                    <a:pt x="0" y="0"/>
                  </a:lnTo>
                  <a:lnTo>
                    <a:pt x="3570" y="62484"/>
                  </a:lnTo>
                  <a:lnTo>
                    <a:pt x="9666" y="141732"/>
                  </a:lnTo>
                  <a:lnTo>
                    <a:pt x="15000" y="221742"/>
                  </a:lnTo>
                  <a:lnTo>
                    <a:pt x="21096" y="302514"/>
                  </a:lnTo>
                  <a:lnTo>
                    <a:pt x="26430" y="385572"/>
                  </a:lnTo>
                  <a:lnTo>
                    <a:pt x="29478" y="470916"/>
                  </a:lnTo>
                  <a:lnTo>
                    <a:pt x="37098" y="471678"/>
                  </a:lnTo>
                  <a:lnTo>
                    <a:pt x="44718" y="473202"/>
                  </a:lnTo>
                  <a:lnTo>
                    <a:pt x="53100" y="471678"/>
                  </a:lnTo>
                  <a:lnTo>
                    <a:pt x="60720" y="470916"/>
                  </a:lnTo>
                  <a:lnTo>
                    <a:pt x="69102" y="470916"/>
                  </a:lnTo>
                  <a:lnTo>
                    <a:pt x="77484" y="470154"/>
                  </a:lnTo>
                  <a:lnTo>
                    <a:pt x="85104" y="470154"/>
                  </a:lnTo>
                  <a:lnTo>
                    <a:pt x="93486" y="470916"/>
                  </a:lnTo>
                  <a:lnTo>
                    <a:pt x="97296" y="40233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object 66"/>
            <p:cNvSpPr/>
            <p:nvPr/>
          </p:nvSpPr>
          <p:spPr>
            <a:xfrm>
              <a:off x="6470402" y="4635245"/>
              <a:ext cx="64769" cy="5715"/>
            </a:xfrm>
            <a:custGeom>
              <a:avLst/>
              <a:gdLst/>
              <a:ahLst/>
              <a:cxnLst/>
              <a:rect l="l" t="t" r="r" b="b"/>
              <a:pathLst>
                <a:path w="64770" h="5714">
                  <a:moveTo>
                    <a:pt x="64382" y="0"/>
                  </a:moveTo>
                  <a:lnTo>
                    <a:pt x="0" y="0"/>
                  </a:lnTo>
                  <a:lnTo>
                    <a:pt x="3422" y="762"/>
                  </a:lnTo>
                  <a:lnTo>
                    <a:pt x="12579" y="3048"/>
                  </a:lnTo>
                  <a:lnTo>
                    <a:pt x="23234" y="4572"/>
                  </a:lnTo>
                  <a:lnTo>
                    <a:pt x="33153" y="5334"/>
                  </a:lnTo>
                  <a:lnTo>
                    <a:pt x="55251" y="3810"/>
                  </a:lnTo>
                  <a:lnTo>
                    <a:pt x="64382" y="0"/>
                  </a:lnTo>
                  <a:close/>
                </a:path>
              </a:pathLst>
            </a:custGeom>
            <a:solidFill>
              <a:srgbClr val="8C8C8C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object 67"/>
            <p:cNvSpPr/>
            <p:nvPr/>
          </p:nvSpPr>
          <p:spPr>
            <a:xfrm>
              <a:off x="4892687" y="5029200"/>
              <a:ext cx="664845" cy="195580"/>
            </a:xfrm>
            <a:custGeom>
              <a:avLst/>
              <a:gdLst/>
              <a:ahLst/>
              <a:cxnLst/>
              <a:rect l="l" t="t" r="r" b="b"/>
              <a:pathLst>
                <a:path w="664845" h="195579">
                  <a:moveTo>
                    <a:pt x="664464" y="102870"/>
                  </a:moveTo>
                  <a:lnTo>
                    <a:pt x="643128" y="100584"/>
                  </a:lnTo>
                  <a:lnTo>
                    <a:pt x="622554" y="99060"/>
                  </a:lnTo>
                  <a:lnTo>
                    <a:pt x="499110" y="85344"/>
                  </a:lnTo>
                  <a:lnTo>
                    <a:pt x="478536" y="82296"/>
                  </a:lnTo>
                  <a:lnTo>
                    <a:pt x="457200" y="80772"/>
                  </a:lnTo>
                  <a:lnTo>
                    <a:pt x="436625" y="77724"/>
                  </a:lnTo>
                  <a:lnTo>
                    <a:pt x="415290" y="75437"/>
                  </a:lnTo>
                  <a:lnTo>
                    <a:pt x="393954" y="71627"/>
                  </a:lnTo>
                  <a:lnTo>
                    <a:pt x="373380" y="68579"/>
                  </a:lnTo>
                  <a:lnTo>
                    <a:pt x="352806" y="66294"/>
                  </a:lnTo>
                  <a:lnTo>
                    <a:pt x="332232" y="62484"/>
                  </a:lnTo>
                  <a:lnTo>
                    <a:pt x="311658" y="60198"/>
                  </a:lnTo>
                  <a:lnTo>
                    <a:pt x="228600" y="44958"/>
                  </a:lnTo>
                  <a:lnTo>
                    <a:pt x="208787" y="41910"/>
                  </a:lnTo>
                  <a:lnTo>
                    <a:pt x="146304" y="30479"/>
                  </a:lnTo>
                  <a:lnTo>
                    <a:pt x="126492" y="25908"/>
                  </a:lnTo>
                  <a:lnTo>
                    <a:pt x="84582" y="18287"/>
                  </a:lnTo>
                  <a:lnTo>
                    <a:pt x="4572" y="0"/>
                  </a:lnTo>
                  <a:lnTo>
                    <a:pt x="0" y="3810"/>
                  </a:lnTo>
                  <a:lnTo>
                    <a:pt x="4572" y="41910"/>
                  </a:lnTo>
                  <a:lnTo>
                    <a:pt x="8382" y="60960"/>
                  </a:lnTo>
                  <a:lnTo>
                    <a:pt x="15240" y="76962"/>
                  </a:lnTo>
                  <a:lnTo>
                    <a:pt x="42672" y="84582"/>
                  </a:lnTo>
                  <a:lnTo>
                    <a:pt x="70104" y="91439"/>
                  </a:lnTo>
                  <a:lnTo>
                    <a:pt x="98298" y="99060"/>
                  </a:lnTo>
                  <a:lnTo>
                    <a:pt x="153924" y="111251"/>
                  </a:lnTo>
                  <a:lnTo>
                    <a:pt x="182118" y="118110"/>
                  </a:lnTo>
                  <a:lnTo>
                    <a:pt x="210312" y="124205"/>
                  </a:lnTo>
                  <a:lnTo>
                    <a:pt x="266700" y="134874"/>
                  </a:lnTo>
                  <a:lnTo>
                    <a:pt x="294894" y="140970"/>
                  </a:lnTo>
                  <a:lnTo>
                    <a:pt x="352806" y="151637"/>
                  </a:lnTo>
                  <a:lnTo>
                    <a:pt x="409194" y="162305"/>
                  </a:lnTo>
                  <a:lnTo>
                    <a:pt x="438912" y="166877"/>
                  </a:lnTo>
                  <a:lnTo>
                    <a:pt x="467106" y="172212"/>
                  </a:lnTo>
                  <a:lnTo>
                    <a:pt x="479298" y="172974"/>
                  </a:lnTo>
                  <a:lnTo>
                    <a:pt x="491490" y="175260"/>
                  </a:lnTo>
                  <a:lnTo>
                    <a:pt x="503682" y="176784"/>
                  </a:lnTo>
                  <a:lnTo>
                    <a:pt x="550926" y="185927"/>
                  </a:lnTo>
                  <a:lnTo>
                    <a:pt x="563118" y="187451"/>
                  </a:lnTo>
                  <a:lnTo>
                    <a:pt x="575310" y="190500"/>
                  </a:lnTo>
                  <a:lnTo>
                    <a:pt x="586740" y="192024"/>
                  </a:lnTo>
                  <a:lnTo>
                    <a:pt x="598932" y="194310"/>
                  </a:lnTo>
                  <a:lnTo>
                    <a:pt x="611124" y="195072"/>
                  </a:lnTo>
                  <a:lnTo>
                    <a:pt x="647700" y="195072"/>
                  </a:lnTo>
                  <a:lnTo>
                    <a:pt x="661416" y="193548"/>
                  </a:lnTo>
                  <a:lnTo>
                    <a:pt x="664464" y="102870"/>
                  </a:lnTo>
                  <a:close/>
                </a:path>
              </a:pathLst>
            </a:custGeom>
            <a:solidFill>
              <a:srgbClr val="684F4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2" name="Google Shape;727;p39"/>
          <p:cNvGrpSpPr/>
          <p:nvPr/>
        </p:nvGrpSpPr>
        <p:grpSpPr>
          <a:xfrm>
            <a:off x="1320890" y="2746775"/>
            <a:ext cx="872303" cy="740939"/>
            <a:chOff x="3188493" y="1978486"/>
            <a:chExt cx="295582" cy="388235"/>
          </a:xfrm>
          <a:solidFill>
            <a:srgbClr val="7030A0"/>
          </a:solidFill>
        </p:grpSpPr>
        <p:sp>
          <p:nvSpPr>
            <p:cNvPr id="73" name="Google Shape;728;p39"/>
            <p:cNvSpPr/>
            <p:nvPr/>
          </p:nvSpPr>
          <p:spPr>
            <a:xfrm>
              <a:off x="3347540" y="2222582"/>
              <a:ext cx="136535" cy="144139"/>
            </a:xfrm>
            <a:custGeom>
              <a:avLst/>
              <a:gdLst/>
              <a:ahLst/>
              <a:cxnLst/>
              <a:rect l="l" t="t" r="r" b="b"/>
              <a:pathLst>
                <a:path w="5028" h="5308" extrusionOk="0">
                  <a:moveTo>
                    <a:pt x="2785" y="0"/>
                  </a:moveTo>
                  <a:lnTo>
                    <a:pt x="1" y="2783"/>
                  </a:lnTo>
                  <a:lnTo>
                    <a:pt x="1" y="5308"/>
                  </a:lnTo>
                  <a:lnTo>
                    <a:pt x="5027" y="5308"/>
                  </a:lnTo>
                  <a:lnTo>
                    <a:pt x="5027" y="4406"/>
                  </a:lnTo>
                  <a:cubicBezTo>
                    <a:pt x="5027" y="2594"/>
                    <a:pt x="4146" y="987"/>
                    <a:pt x="278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" name="Google Shape;729;p39"/>
            <p:cNvSpPr/>
            <p:nvPr/>
          </p:nvSpPr>
          <p:spPr>
            <a:xfrm>
              <a:off x="3188493" y="2222582"/>
              <a:ext cx="136291" cy="144139"/>
            </a:xfrm>
            <a:custGeom>
              <a:avLst/>
              <a:gdLst/>
              <a:ahLst/>
              <a:cxnLst/>
              <a:rect l="l" t="t" r="r" b="b"/>
              <a:pathLst>
                <a:path w="5019" h="5308" extrusionOk="0">
                  <a:moveTo>
                    <a:pt x="2242" y="0"/>
                  </a:moveTo>
                  <a:cubicBezTo>
                    <a:pt x="882" y="987"/>
                    <a:pt x="1" y="2594"/>
                    <a:pt x="1" y="4406"/>
                  </a:cubicBezTo>
                  <a:lnTo>
                    <a:pt x="1" y="5308"/>
                  </a:lnTo>
                  <a:lnTo>
                    <a:pt x="5019" y="5308"/>
                  </a:lnTo>
                  <a:lnTo>
                    <a:pt x="5019" y="2783"/>
                  </a:lnTo>
                  <a:lnTo>
                    <a:pt x="224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" name="Google Shape;730;p39"/>
            <p:cNvSpPr/>
            <p:nvPr/>
          </p:nvSpPr>
          <p:spPr>
            <a:xfrm>
              <a:off x="3276340" y="2217206"/>
              <a:ext cx="120242" cy="60121"/>
            </a:xfrm>
            <a:custGeom>
              <a:avLst/>
              <a:gdLst/>
              <a:ahLst/>
              <a:cxnLst/>
              <a:rect l="l" t="t" r="r" b="b"/>
              <a:pathLst>
                <a:path w="4428" h="2214" extrusionOk="0">
                  <a:moveTo>
                    <a:pt x="0" y="0"/>
                  </a:moveTo>
                  <a:lnTo>
                    <a:pt x="2215" y="2213"/>
                  </a:lnTo>
                  <a:lnTo>
                    <a:pt x="4428" y="0"/>
                  </a:lnTo>
                  <a:lnTo>
                    <a:pt x="4428" y="0"/>
                  </a:lnTo>
                  <a:cubicBezTo>
                    <a:pt x="3822" y="494"/>
                    <a:pt x="3052" y="782"/>
                    <a:pt x="2215" y="782"/>
                  </a:cubicBezTo>
                  <a:cubicBezTo>
                    <a:pt x="1376" y="782"/>
                    <a:pt x="608" y="49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731;p39"/>
            <p:cNvSpPr/>
            <p:nvPr/>
          </p:nvSpPr>
          <p:spPr>
            <a:xfrm>
              <a:off x="3418198" y="2048546"/>
              <a:ext cx="44426" cy="89068"/>
            </a:xfrm>
            <a:custGeom>
              <a:avLst/>
              <a:gdLst/>
              <a:ahLst/>
              <a:cxnLst/>
              <a:rect l="l" t="t" r="r" b="b"/>
              <a:pathLst>
                <a:path w="1636" h="3280" extrusionOk="0">
                  <a:moveTo>
                    <a:pt x="332" y="1"/>
                  </a:moveTo>
                  <a:lnTo>
                    <a:pt x="1" y="1588"/>
                  </a:lnTo>
                  <a:cubicBezTo>
                    <a:pt x="317" y="2095"/>
                    <a:pt x="502" y="2672"/>
                    <a:pt x="529" y="3280"/>
                  </a:cubicBezTo>
                  <a:cubicBezTo>
                    <a:pt x="1178" y="3033"/>
                    <a:pt x="1635" y="2398"/>
                    <a:pt x="1635" y="1672"/>
                  </a:cubicBezTo>
                  <a:cubicBezTo>
                    <a:pt x="1635" y="875"/>
                    <a:pt x="1085" y="192"/>
                    <a:pt x="33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" name="Google Shape;732;p39"/>
            <p:cNvSpPr/>
            <p:nvPr/>
          </p:nvSpPr>
          <p:spPr>
            <a:xfrm>
              <a:off x="3262192" y="2105191"/>
              <a:ext cx="148538" cy="111064"/>
            </a:xfrm>
            <a:custGeom>
              <a:avLst/>
              <a:gdLst/>
              <a:ahLst/>
              <a:cxnLst/>
              <a:rect l="l" t="t" r="r" b="b"/>
              <a:pathLst>
                <a:path w="5470" h="4090" extrusionOk="0">
                  <a:moveTo>
                    <a:pt x="359" y="1"/>
                  </a:moveTo>
                  <a:cubicBezTo>
                    <a:pt x="127" y="410"/>
                    <a:pt x="0" y="875"/>
                    <a:pt x="0" y="1363"/>
                  </a:cubicBezTo>
                  <a:cubicBezTo>
                    <a:pt x="0" y="2863"/>
                    <a:pt x="1227" y="4090"/>
                    <a:pt x="2736" y="4090"/>
                  </a:cubicBezTo>
                  <a:cubicBezTo>
                    <a:pt x="4243" y="4090"/>
                    <a:pt x="5470" y="2863"/>
                    <a:pt x="5470" y="1363"/>
                  </a:cubicBezTo>
                  <a:cubicBezTo>
                    <a:pt x="5470" y="875"/>
                    <a:pt x="5343" y="410"/>
                    <a:pt x="510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8" name="Google Shape;733;p39"/>
            <p:cNvSpPr/>
            <p:nvPr/>
          </p:nvSpPr>
          <p:spPr>
            <a:xfrm>
              <a:off x="3250325" y="1978486"/>
              <a:ext cx="168089" cy="104004"/>
            </a:xfrm>
            <a:custGeom>
              <a:avLst/>
              <a:gdLst/>
              <a:ahLst/>
              <a:cxnLst/>
              <a:rect l="l" t="t" r="r" b="b"/>
              <a:pathLst>
                <a:path w="6190" h="3830" extrusionOk="0">
                  <a:moveTo>
                    <a:pt x="3581" y="953"/>
                  </a:moveTo>
                  <a:lnTo>
                    <a:pt x="3581" y="1425"/>
                  </a:lnTo>
                  <a:lnTo>
                    <a:pt x="4061" y="1425"/>
                  </a:lnTo>
                  <a:lnTo>
                    <a:pt x="4061" y="2264"/>
                  </a:lnTo>
                  <a:lnTo>
                    <a:pt x="3581" y="2264"/>
                  </a:lnTo>
                  <a:lnTo>
                    <a:pt x="3581" y="2736"/>
                  </a:lnTo>
                  <a:lnTo>
                    <a:pt x="2742" y="2736"/>
                  </a:lnTo>
                  <a:lnTo>
                    <a:pt x="2742" y="2264"/>
                  </a:lnTo>
                  <a:lnTo>
                    <a:pt x="2270" y="2264"/>
                  </a:lnTo>
                  <a:lnTo>
                    <a:pt x="2270" y="1425"/>
                  </a:lnTo>
                  <a:lnTo>
                    <a:pt x="2742" y="1425"/>
                  </a:lnTo>
                  <a:lnTo>
                    <a:pt x="2742" y="953"/>
                  </a:lnTo>
                  <a:close/>
                  <a:moveTo>
                    <a:pt x="1" y="1"/>
                  </a:moveTo>
                  <a:lnTo>
                    <a:pt x="754" y="3829"/>
                  </a:lnTo>
                  <a:lnTo>
                    <a:pt x="5393" y="3829"/>
                  </a:lnTo>
                  <a:lnTo>
                    <a:pt x="619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0" name="Google Shape;717;p39"/>
          <p:cNvGrpSpPr/>
          <p:nvPr/>
        </p:nvGrpSpPr>
        <p:grpSpPr>
          <a:xfrm>
            <a:off x="5466043" y="2639764"/>
            <a:ext cx="859960" cy="725782"/>
            <a:chOff x="8066509" y="2588360"/>
            <a:chExt cx="354726" cy="388045"/>
          </a:xfrm>
          <a:solidFill>
            <a:srgbClr val="7030A0"/>
          </a:solidFill>
        </p:grpSpPr>
        <p:sp>
          <p:nvSpPr>
            <p:cNvPr id="81" name="Google Shape;718;p39"/>
            <p:cNvSpPr/>
            <p:nvPr/>
          </p:nvSpPr>
          <p:spPr>
            <a:xfrm>
              <a:off x="8156637" y="2715065"/>
              <a:ext cx="99958" cy="75084"/>
            </a:xfrm>
            <a:custGeom>
              <a:avLst/>
              <a:gdLst/>
              <a:ahLst/>
              <a:cxnLst/>
              <a:rect l="l" t="t" r="r" b="b"/>
              <a:pathLst>
                <a:path w="3681" h="2765" extrusionOk="0">
                  <a:moveTo>
                    <a:pt x="544" y="1"/>
                  </a:moveTo>
                  <a:lnTo>
                    <a:pt x="1" y="953"/>
                  </a:lnTo>
                  <a:lnTo>
                    <a:pt x="3139" y="2765"/>
                  </a:lnTo>
                  <a:lnTo>
                    <a:pt x="3680" y="1799"/>
                  </a:lnTo>
                  <a:cubicBezTo>
                    <a:pt x="3589" y="1750"/>
                    <a:pt x="544" y="1"/>
                    <a:pt x="5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719;p39"/>
            <p:cNvSpPr/>
            <p:nvPr/>
          </p:nvSpPr>
          <p:spPr>
            <a:xfrm>
              <a:off x="8182678" y="2588360"/>
              <a:ext cx="129285" cy="131919"/>
            </a:xfrm>
            <a:custGeom>
              <a:avLst/>
              <a:gdLst/>
              <a:ahLst/>
              <a:cxnLst/>
              <a:rect l="l" t="t" r="r" b="b"/>
              <a:pathLst>
                <a:path w="4761" h="4858" extrusionOk="0">
                  <a:moveTo>
                    <a:pt x="3863" y="1"/>
                  </a:moveTo>
                  <a:lnTo>
                    <a:pt x="3378" y="818"/>
                  </a:lnTo>
                  <a:cubicBezTo>
                    <a:pt x="3213" y="770"/>
                    <a:pt x="3045" y="747"/>
                    <a:pt x="2877" y="747"/>
                  </a:cubicBezTo>
                  <a:cubicBezTo>
                    <a:pt x="2249" y="747"/>
                    <a:pt x="1638" y="1072"/>
                    <a:pt x="1299" y="1650"/>
                  </a:cubicBezTo>
                  <a:lnTo>
                    <a:pt x="1" y="3934"/>
                  </a:lnTo>
                  <a:lnTo>
                    <a:pt x="1615" y="4858"/>
                  </a:lnTo>
                  <a:cubicBezTo>
                    <a:pt x="1608" y="4787"/>
                    <a:pt x="1608" y="4724"/>
                    <a:pt x="1608" y="4653"/>
                  </a:cubicBezTo>
                  <a:cubicBezTo>
                    <a:pt x="1608" y="3533"/>
                    <a:pt x="2518" y="2623"/>
                    <a:pt x="3638" y="2623"/>
                  </a:cubicBezTo>
                  <a:cubicBezTo>
                    <a:pt x="4006" y="2623"/>
                    <a:pt x="4344" y="2721"/>
                    <a:pt x="4640" y="2890"/>
                  </a:cubicBezTo>
                  <a:cubicBezTo>
                    <a:pt x="4760" y="2291"/>
                    <a:pt x="4555" y="1657"/>
                    <a:pt x="4104" y="1234"/>
                  </a:cubicBezTo>
                  <a:lnTo>
                    <a:pt x="4582" y="430"/>
                  </a:lnTo>
                  <a:lnTo>
                    <a:pt x="386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720;p39"/>
            <p:cNvSpPr/>
            <p:nvPr/>
          </p:nvSpPr>
          <p:spPr>
            <a:xfrm>
              <a:off x="8140208" y="2852904"/>
              <a:ext cx="159101" cy="38696"/>
            </a:xfrm>
            <a:custGeom>
              <a:avLst/>
              <a:gdLst/>
              <a:ahLst/>
              <a:cxnLst/>
              <a:rect l="l" t="t" r="r" b="b"/>
              <a:pathLst>
                <a:path w="5859" h="1425" extrusionOk="0">
                  <a:moveTo>
                    <a:pt x="0" y="0"/>
                  </a:moveTo>
                  <a:lnTo>
                    <a:pt x="0" y="1425"/>
                  </a:lnTo>
                  <a:lnTo>
                    <a:pt x="5859" y="1425"/>
                  </a:lnTo>
                  <a:lnTo>
                    <a:pt x="585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" name="Google Shape;721;p39"/>
            <p:cNvSpPr/>
            <p:nvPr/>
          </p:nvSpPr>
          <p:spPr>
            <a:xfrm>
              <a:off x="8066509" y="2681882"/>
              <a:ext cx="354726" cy="294523"/>
            </a:xfrm>
            <a:custGeom>
              <a:avLst/>
              <a:gdLst/>
              <a:ahLst/>
              <a:cxnLst/>
              <a:rect l="l" t="t" r="r" b="b"/>
              <a:pathLst>
                <a:path w="13063" h="10846" extrusionOk="0">
                  <a:moveTo>
                    <a:pt x="7912" y="0"/>
                  </a:moveTo>
                  <a:cubicBezTo>
                    <a:pt x="7879" y="0"/>
                    <a:pt x="7845" y="2"/>
                    <a:pt x="7812" y="4"/>
                  </a:cubicBezTo>
                  <a:cubicBezTo>
                    <a:pt x="7219" y="47"/>
                    <a:pt x="6739" y="526"/>
                    <a:pt x="6690" y="1124"/>
                  </a:cubicBezTo>
                  <a:cubicBezTo>
                    <a:pt x="6641" y="1837"/>
                    <a:pt x="7204" y="2436"/>
                    <a:pt x="7910" y="2436"/>
                  </a:cubicBezTo>
                  <a:cubicBezTo>
                    <a:pt x="8206" y="2436"/>
                    <a:pt x="8473" y="2331"/>
                    <a:pt x="8684" y="2153"/>
                  </a:cubicBezTo>
                  <a:lnTo>
                    <a:pt x="9326" y="2661"/>
                  </a:lnTo>
                  <a:lnTo>
                    <a:pt x="11166" y="4121"/>
                  </a:lnTo>
                  <a:cubicBezTo>
                    <a:pt x="11836" y="4657"/>
                    <a:pt x="12224" y="5452"/>
                    <a:pt x="12224" y="6306"/>
                  </a:cubicBezTo>
                  <a:cubicBezTo>
                    <a:pt x="12224" y="7237"/>
                    <a:pt x="11772" y="8068"/>
                    <a:pt x="11053" y="8582"/>
                  </a:cubicBezTo>
                  <a:cubicBezTo>
                    <a:pt x="10828" y="8744"/>
                    <a:pt x="10567" y="8871"/>
                    <a:pt x="10292" y="8963"/>
                  </a:cubicBezTo>
                  <a:cubicBezTo>
                    <a:pt x="9975" y="8695"/>
                    <a:pt x="9566" y="8533"/>
                    <a:pt x="9123" y="8533"/>
                  </a:cubicBezTo>
                  <a:lnTo>
                    <a:pt x="1797" y="8533"/>
                  </a:lnTo>
                  <a:cubicBezTo>
                    <a:pt x="811" y="8533"/>
                    <a:pt x="0" y="9337"/>
                    <a:pt x="0" y="10331"/>
                  </a:cubicBezTo>
                  <a:lnTo>
                    <a:pt x="0" y="10846"/>
                  </a:lnTo>
                  <a:lnTo>
                    <a:pt x="10919" y="10846"/>
                  </a:lnTo>
                  <a:lnTo>
                    <a:pt x="10919" y="10325"/>
                  </a:lnTo>
                  <a:cubicBezTo>
                    <a:pt x="10919" y="10098"/>
                    <a:pt x="10877" y="9873"/>
                    <a:pt x="10793" y="9668"/>
                  </a:cubicBezTo>
                  <a:cubicBezTo>
                    <a:pt x="11046" y="9570"/>
                    <a:pt x="11287" y="9436"/>
                    <a:pt x="11512" y="9281"/>
                  </a:cubicBezTo>
                  <a:cubicBezTo>
                    <a:pt x="11794" y="9083"/>
                    <a:pt x="12055" y="8844"/>
                    <a:pt x="12273" y="8568"/>
                  </a:cubicBezTo>
                  <a:cubicBezTo>
                    <a:pt x="12780" y="7927"/>
                    <a:pt x="13063" y="7124"/>
                    <a:pt x="13063" y="6306"/>
                  </a:cubicBezTo>
                  <a:cubicBezTo>
                    <a:pt x="13063" y="5192"/>
                    <a:pt x="12562" y="4156"/>
                    <a:pt x="11687" y="3464"/>
                  </a:cubicBezTo>
                  <a:lnTo>
                    <a:pt x="9791" y="1957"/>
                  </a:lnTo>
                  <a:lnTo>
                    <a:pt x="9107" y="1414"/>
                  </a:lnTo>
                  <a:cubicBezTo>
                    <a:pt x="9114" y="1349"/>
                    <a:pt x="9123" y="1287"/>
                    <a:pt x="9123" y="1216"/>
                  </a:cubicBezTo>
                  <a:cubicBezTo>
                    <a:pt x="9123" y="545"/>
                    <a:pt x="8585" y="0"/>
                    <a:pt x="791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5" name="Google Shape;727;p39"/>
          <p:cNvGrpSpPr/>
          <p:nvPr/>
        </p:nvGrpSpPr>
        <p:grpSpPr>
          <a:xfrm>
            <a:off x="9650361" y="2545748"/>
            <a:ext cx="872303" cy="740939"/>
            <a:chOff x="3188493" y="1978486"/>
            <a:chExt cx="295582" cy="388235"/>
          </a:xfrm>
          <a:solidFill>
            <a:srgbClr val="7030A0"/>
          </a:solidFill>
        </p:grpSpPr>
        <p:sp>
          <p:nvSpPr>
            <p:cNvPr id="86" name="Google Shape;728;p39"/>
            <p:cNvSpPr/>
            <p:nvPr/>
          </p:nvSpPr>
          <p:spPr>
            <a:xfrm>
              <a:off x="3347540" y="2222582"/>
              <a:ext cx="136535" cy="144139"/>
            </a:xfrm>
            <a:custGeom>
              <a:avLst/>
              <a:gdLst/>
              <a:ahLst/>
              <a:cxnLst/>
              <a:rect l="l" t="t" r="r" b="b"/>
              <a:pathLst>
                <a:path w="5028" h="5308" extrusionOk="0">
                  <a:moveTo>
                    <a:pt x="2785" y="0"/>
                  </a:moveTo>
                  <a:lnTo>
                    <a:pt x="1" y="2783"/>
                  </a:lnTo>
                  <a:lnTo>
                    <a:pt x="1" y="5308"/>
                  </a:lnTo>
                  <a:lnTo>
                    <a:pt x="5027" y="5308"/>
                  </a:lnTo>
                  <a:lnTo>
                    <a:pt x="5027" y="4406"/>
                  </a:lnTo>
                  <a:cubicBezTo>
                    <a:pt x="5027" y="2594"/>
                    <a:pt x="4146" y="987"/>
                    <a:pt x="278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729;p39"/>
            <p:cNvSpPr/>
            <p:nvPr/>
          </p:nvSpPr>
          <p:spPr>
            <a:xfrm>
              <a:off x="3188493" y="2222582"/>
              <a:ext cx="136291" cy="144139"/>
            </a:xfrm>
            <a:custGeom>
              <a:avLst/>
              <a:gdLst/>
              <a:ahLst/>
              <a:cxnLst/>
              <a:rect l="l" t="t" r="r" b="b"/>
              <a:pathLst>
                <a:path w="5019" h="5308" extrusionOk="0">
                  <a:moveTo>
                    <a:pt x="2242" y="0"/>
                  </a:moveTo>
                  <a:cubicBezTo>
                    <a:pt x="882" y="987"/>
                    <a:pt x="1" y="2594"/>
                    <a:pt x="1" y="4406"/>
                  </a:cubicBezTo>
                  <a:lnTo>
                    <a:pt x="1" y="5308"/>
                  </a:lnTo>
                  <a:lnTo>
                    <a:pt x="5019" y="5308"/>
                  </a:lnTo>
                  <a:lnTo>
                    <a:pt x="5019" y="2783"/>
                  </a:lnTo>
                  <a:lnTo>
                    <a:pt x="224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730;p39"/>
            <p:cNvSpPr/>
            <p:nvPr/>
          </p:nvSpPr>
          <p:spPr>
            <a:xfrm>
              <a:off x="3276340" y="2217206"/>
              <a:ext cx="120242" cy="60121"/>
            </a:xfrm>
            <a:custGeom>
              <a:avLst/>
              <a:gdLst/>
              <a:ahLst/>
              <a:cxnLst/>
              <a:rect l="l" t="t" r="r" b="b"/>
              <a:pathLst>
                <a:path w="4428" h="2214" extrusionOk="0">
                  <a:moveTo>
                    <a:pt x="0" y="0"/>
                  </a:moveTo>
                  <a:lnTo>
                    <a:pt x="2215" y="2213"/>
                  </a:lnTo>
                  <a:lnTo>
                    <a:pt x="4428" y="0"/>
                  </a:lnTo>
                  <a:lnTo>
                    <a:pt x="4428" y="0"/>
                  </a:lnTo>
                  <a:cubicBezTo>
                    <a:pt x="3822" y="494"/>
                    <a:pt x="3052" y="782"/>
                    <a:pt x="2215" y="782"/>
                  </a:cubicBezTo>
                  <a:cubicBezTo>
                    <a:pt x="1376" y="782"/>
                    <a:pt x="608" y="49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731;p39"/>
            <p:cNvSpPr/>
            <p:nvPr/>
          </p:nvSpPr>
          <p:spPr>
            <a:xfrm>
              <a:off x="3418198" y="2048546"/>
              <a:ext cx="44426" cy="89068"/>
            </a:xfrm>
            <a:custGeom>
              <a:avLst/>
              <a:gdLst/>
              <a:ahLst/>
              <a:cxnLst/>
              <a:rect l="l" t="t" r="r" b="b"/>
              <a:pathLst>
                <a:path w="1636" h="3280" extrusionOk="0">
                  <a:moveTo>
                    <a:pt x="332" y="1"/>
                  </a:moveTo>
                  <a:lnTo>
                    <a:pt x="1" y="1588"/>
                  </a:lnTo>
                  <a:cubicBezTo>
                    <a:pt x="317" y="2095"/>
                    <a:pt x="502" y="2672"/>
                    <a:pt x="529" y="3280"/>
                  </a:cubicBezTo>
                  <a:cubicBezTo>
                    <a:pt x="1178" y="3033"/>
                    <a:pt x="1635" y="2398"/>
                    <a:pt x="1635" y="1672"/>
                  </a:cubicBezTo>
                  <a:cubicBezTo>
                    <a:pt x="1635" y="875"/>
                    <a:pt x="1085" y="192"/>
                    <a:pt x="33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732;p39"/>
            <p:cNvSpPr/>
            <p:nvPr/>
          </p:nvSpPr>
          <p:spPr>
            <a:xfrm>
              <a:off x="3262192" y="2105191"/>
              <a:ext cx="148538" cy="111064"/>
            </a:xfrm>
            <a:custGeom>
              <a:avLst/>
              <a:gdLst/>
              <a:ahLst/>
              <a:cxnLst/>
              <a:rect l="l" t="t" r="r" b="b"/>
              <a:pathLst>
                <a:path w="5470" h="4090" extrusionOk="0">
                  <a:moveTo>
                    <a:pt x="359" y="1"/>
                  </a:moveTo>
                  <a:cubicBezTo>
                    <a:pt x="127" y="410"/>
                    <a:pt x="0" y="875"/>
                    <a:pt x="0" y="1363"/>
                  </a:cubicBezTo>
                  <a:cubicBezTo>
                    <a:pt x="0" y="2863"/>
                    <a:pt x="1227" y="4090"/>
                    <a:pt x="2736" y="4090"/>
                  </a:cubicBezTo>
                  <a:cubicBezTo>
                    <a:pt x="4243" y="4090"/>
                    <a:pt x="5470" y="2863"/>
                    <a:pt x="5470" y="1363"/>
                  </a:cubicBezTo>
                  <a:cubicBezTo>
                    <a:pt x="5470" y="875"/>
                    <a:pt x="5343" y="410"/>
                    <a:pt x="510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733;p39"/>
            <p:cNvSpPr/>
            <p:nvPr/>
          </p:nvSpPr>
          <p:spPr>
            <a:xfrm>
              <a:off x="3250325" y="1978486"/>
              <a:ext cx="168089" cy="104004"/>
            </a:xfrm>
            <a:custGeom>
              <a:avLst/>
              <a:gdLst/>
              <a:ahLst/>
              <a:cxnLst/>
              <a:rect l="l" t="t" r="r" b="b"/>
              <a:pathLst>
                <a:path w="6190" h="3830" extrusionOk="0">
                  <a:moveTo>
                    <a:pt x="3581" y="953"/>
                  </a:moveTo>
                  <a:lnTo>
                    <a:pt x="3581" y="1425"/>
                  </a:lnTo>
                  <a:lnTo>
                    <a:pt x="4061" y="1425"/>
                  </a:lnTo>
                  <a:lnTo>
                    <a:pt x="4061" y="2264"/>
                  </a:lnTo>
                  <a:lnTo>
                    <a:pt x="3581" y="2264"/>
                  </a:lnTo>
                  <a:lnTo>
                    <a:pt x="3581" y="2736"/>
                  </a:lnTo>
                  <a:lnTo>
                    <a:pt x="2742" y="2736"/>
                  </a:lnTo>
                  <a:lnTo>
                    <a:pt x="2742" y="2264"/>
                  </a:lnTo>
                  <a:lnTo>
                    <a:pt x="2270" y="2264"/>
                  </a:lnTo>
                  <a:lnTo>
                    <a:pt x="2270" y="1425"/>
                  </a:lnTo>
                  <a:lnTo>
                    <a:pt x="2742" y="1425"/>
                  </a:lnTo>
                  <a:lnTo>
                    <a:pt x="2742" y="953"/>
                  </a:lnTo>
                  <a:close/>
                  <a:moveTo>
                    <a:pt x="1" y="1"/>
                  </a:moveTo>
                  <a:lnTo>
                    <a:pt x="754" y="3829"/>
                  </a:lnTo>
                  <a:lnTo>
                    <a:pt x="5393" y="3829"/>
                  </a:lnTo>
                  <a:lnTo>
                    <a:pt x="619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135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76980" y="673607"/>
            <a:ext cx="11808543" cy="940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en-US" altLang="zh-C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-90447"/>
            <a:ext cx="12191999" cy="830997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ro-RO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     </a:t>
            </a:r>
            <a:r>
              <a:rPr lang="ro-R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Examenul Bacteriologic al Urinei în ITU</a:t>
            </a:r>
            <a:endParaRPr lang="en-US" sz="3600" dirty="0">
              <a:solidFill>
                <a:srgbClr val="002060"/>
              </a:solidFill>
            </a:endParaRPr>
          </a:p>
        </p:txBody>
      </p:sp>
      <p:graphicFrame>
        <p:nvGraphicFramePr>
          <p:cNvPr id="7" name="Схема 6"/>
          <p:cNvGraphicFramePr/>
          <p:nvPr>
            <p:extLst/>
          </p:nvPr>
        </p:nvGraphicFramePr>
        <p:xfrm>
          <a:off x="1" y="825911"/>
          <a:ext cx="12074012" cy="6032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379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0" y="-90447"/>
            <a:ext cx="12191999" cy="1446550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ro-RO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Definirea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Contaminării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Microbiologie</a:t>
            </a:r>
            <a:endParaRPr lang="ro-RO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5303" y="1521708"/>
            <a:ext cx="117987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o-RO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ro-RO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Google Shape;666;p44"/>
          <p:cNvPicPr preferRelativeResize="0"/>
          <p:nvPr/>
        </p:nvPicPr>
        <p:blipFill rotWithShape="1">
          <a:blip r:embed="rId4">
            <a:alphaModFix/>
          </a:blip>
          <a:srcRect l="3513" t="5925" r="3523" b="3339"/>
          <a:stretch/>
        </p:blipFill>
        <p:spPr>
          <a:xfrm>
            <a:off x="0" y="0"/>
            <a:ext cx="1828800" cy="1027833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</p:pic>
      <p:sp>
        <p:nvSpPr>
          <p:cNvPr id="5" name="Прямоугольник 4"/>
          <p:cNvSpPr/>
          <p:nvPr/>
        </p:nvSpPr>
        <p:spPr>
          <a:xfrm>
            <a:off x="186431" y="1412636"/>
            <a:ext cx="1180730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Contaminarea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biologic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introducerea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microorganisme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recoltării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nu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Prezența </a:t>
            </a:r>
            <a:r>
              <a:rPr lang="ro-R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≥ 3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microbieni</a:t>
            </a:r>
            <a:r>
              <a:rPr lang="ro-R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deficiențe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diferențierea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cauzată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floră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contaminare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bacterii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porţiunea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distală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uretrei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ACESTEA POT CAUZA REZULTATE FALS POZITIVE </a:t>
            </a:r>
            <a:endParaRPr lang="ro-RO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MD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екстовое поле 11"/>
          <p:cNvSpPr txBox="1"/>
          <p:nvPr/>
        </p:nvSpPr>
        <p:spPr>
          <a:xfrm>
            <a:off x="275303" y="4118706"/>
            <a:ext cx="11718429" cy="2308324"/>
          </a:xfrm>
          <a:prstGeom prst="rect">
            <a:avLst/>
          </a:prstGeom>
          <a:solidFill>
            <a:schemeClr val="bg1"/>
          </a:solidFill>
          <a:ln w="22225">
            <a:solidFill>
              <a:srgbClr val="7030A0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 anchor="t">
            <a:spAutoFit/>
          </a:bodyPr>
          <a:lstStyle/>
          <a:p>
            <a:pPr algn="just"/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considerate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contaminanți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Lactobacillus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streptococi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alfa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hemolitici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Gardnerella</a:t>
            </a:r>
            <a:r>
              <a:rPr lang="ru-RU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vaginalis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bacili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corineformi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excepție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ru-RU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urealyticum</a:t>
            </a:r>
            <a:r>
              <a:rPr lang="ru-RU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C. </a:t>
            </a:r>
            <a:r>
              <a:rPr lang="ru-RU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seminale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SCN </a:t>
            </a:r>
            <a:r>
              <a:rPr lang="ru-RU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ru-R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reprezintă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flora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contaminare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colonizare</a:t>
            </a:r>
            <a:r>
              <a:rPr lang="ru-R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microorganisme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</a:t>
            </a:r>
            <a:r>
              <a:rPr lang="ru-R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considerate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agen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ţ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etiologici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ITU,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ţ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cazurilor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izolare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probele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repetate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recoltate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aseptic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corelare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starea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clinică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simptomelor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colonizare</a:t>
            </a:r>
            <a:r>
              <a:rPr lang="ru-R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20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76980" y="673607"/>
            <a:ext cx="11808543" cy="940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en-US" altLang="zh-C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-90447"/>
            <a:ext cx="12191999" cy="1785104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lvl="0" algn="ctr"/>
            <a:r>
              <a:rPr lang="ro-RO" altLang="zh-C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ro-RO" altLang="zh-CN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Indicarea </a:t>
            </a:r>
            <a:r>
              <a:rPr lang="ro-RO" altLang="zh-CN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Urocultu</a:t>
            </a:r>
            <a:r>
              <a:rPr lang="en-US" altLang="zh-CN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o-RO" altLang="zh-CN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endParaRPr lang="ro-RO" altLang="zh-CN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o-RO" altLang="zh-C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La persoanele simptomatice </a:t>
            </a:r>
            <a:endParaRPr lang="ro-RO" altLang="zh-CN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o-RO" altLang="zh-C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altLang="zh-C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GHID </a:t>
            </a:r>
            <a:r>
              <a:rPr lang="en-US" altLang="zh-CN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Asigurarea</a:t>
            </a:r>
            <a:r>
              <a:rPr lang="en-US" altLang="zh-C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calităţii</a:t>
            </a:r>
            <a:r>
              <a:rPr lang="en-US" altLang="zh-C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altLang="zh-C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altLang="zh-C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diagnosticul</a:t>
            </a:r>
            <a:r>
              <a:rPr lang="en-US" altLang="zh-C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microbiologic al </a:t>
            </a:r>
            <a:r>
              <a:rPr lang="en-US" altLang="zh-CN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infecţiilor</a:t>
            </a:r>
            <a:r>
              <a:rPr lang="en-US" altLang="zh-C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tractului</a:t>
            </a:r>
            <a:r>
              <a:rPr lang="en-US" altLang="zh-C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urinar</a:t>
            </a:r>
            <a:r>
              <a:rPr lang="ro-RO" altLang="zh-C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</a:p>
          <a:p>
            <a:pPr lvl="0" algn="just"/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19" name="Google Shape;666;p44"/>
          <p:cNvPicPr preferRelativeResize="0"/>
          <p:nvPr/>
        </p:nvPicPr>
        <p:blipFill rotWithShape="1">
          <a:blip r:embed="rId4">
            <a:alphaModFix/>
          </a:blip>
          <a:srcRect l="3513" t="5925" r="3523" b="3339"/>
          <a:stretch/>
        </p:blipFill>
        <p:spPr>
          <a:xfrm>
            <a:off x="-29497" y="-90447"/>
            <a:ext cx="2064774" cy="110799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Схема 2"/>
          <p:cNvGraphicFramePr/>
          <p:nvPr>
            <p:extLst/>
          </p:nvPr>
        </p:nvGraphicFramePr>
        <p:xfrm>
          <a:off x="255639" y="1288027"/>
          <a:ext cx="11729884" cy="5537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27514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5F3D30-3624-4387-BFFA-95F9A4DC5ED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mbria"/>
                <a:ea typeface="+mn-ea"/>
                <a:cs typeface="Arial" charset="0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mbria"/>
              <a:ea typeface="+mn-ea"/>
              <a:cs typeface="Arial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76980" y="673607"/>
            <a:ext cx="11808543" cy="940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en-US" altLang="zh-C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-90447"/>
            <a:ext cx="12191999" cy="1600438"/>
          </a:xfrm>
          <a:prstGeom prst="rect">
            <a:avLst/>
          </a:prstGeom>
          <a:solidFill>
            <a:srgbClr val="CCCCFF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lvl="0" algn="ctr"/>
            <a:r>
              <a:rPr lang="ro-RO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Indicarea</a:t>
            </a:r>
            <a:r>
              <a:rPr lang="en-US" altLang="zh-CN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Uroculturii</a:t>
            </a:r>
            <a:r>
              <a:rPr lang="ro-RO" altLang="zh-CN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</a:p>
          <a:p>
            <a:pPr lvl="0" algn="ctr"/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</a:t>
            </a:r>
            <a:r>
              <a:rPr lang="ro-MD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ersoanele</a:t>
            </a:r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simptomatic</a:t>
            </a:r>
            <a:r>
              <a:rPr lang="ro-MD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9" name="Google Shape;666;p44"/>
          <p:cNvPicPr preferRelativeResize="0"/>
          <p:nvPr/>
        </p:nvPicPr>
        <p:blipFill rotWithShape="1">
          <a:blip r:embed="rId4">
            <a:alphaModFix/>
          </a:blip>
          <a:srcRect l="3513" t="5925" r="3523" b="3339"/>
          <a:stretch/>
        </p:blipFill>
        <p:spPr>
          <a:xfrm>
            <a:off x="-29497" y="-90447"/>
            <a:ext cx="2064774" cy="110799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Схема 4"/>
          <p:cNvGraphicFramePr/>
          <p:nvPr>
            <p:extLst/>
          </p:nvPr>
        </p:nvGraphicFramePr>
        <p:xfrm>
          <a:off x="176979" y="1720649"/>
          <a:ext cx="11838041" cy="4385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45891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TM04033927[[fn=Главное мероприятие]]</Template>
  <TotalTime>3511</TotalTime>
  <Words>1085</Words>
  <Application>Microsoft Office PowerPoint</Application>
  <PresentationFormat>Широкоэкранный</PresentationFormat>
  <Paragraphs>113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等线</vt:lpstr>
      <vt:lpstr>等线 Light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Maria_Bivol</dc:creator>
  <cp:lastModifiedBy>Presa</cp:lastModifiedBy>
  <cp:revision>254</cp:revision>
  <dcterms:created xsi:type="dcterms:W3CDTF">2020-11-14T10:23:47Z</dcterms:created>
  <dcterms:modified xsi:type="dcterms:W3CDTF">2023-11-23T07:48:26Z</dcterms:modified>
</cp:coreProperties>
</file>